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753600" cy="7315200"/>
  <p:notesSz cx="6858000" cy="9144000"/>
  <p:embeddedFontLst>
    <p:embeddedFont>
      <p:font typeface="Bobby Jones Soft" charset="1" panose="00000000000000000000"/>
      <p:regular r:id="rId19"/>
    </p:embeddedFont>
    <p:embeddedFont>
      <p:font typeface="Glacial Indifference" charset="1" panose="00000000000000000000"/>
      <p:regular r:id="rId20"/>
    </p:embeddedFont>
    <p:embeddedFont>
      <p:font typeface="Glacial Indifference Bold" charset="1" panose="00000800000000000000"/>
      <p:regular r:id="rId21"/>
    </p:embeddedFont>
    <p:embeddedFont>
      <p:font typeface="Insignia" charset="1" panose="020B07040202030204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21.png" Type="http://schemas.openxmlformats.org/officeDocument/2006/relationships/image"/><Relationship Id="rId7" Target="../media/image32.pn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8.png" Type="http://schemas.openxmlformats.org/officeDocument/2006/relationships/image"/><Relationship Id="rId4" Target="../media/image49.png" Type="http://schemas.openxmlformats.org/officeDocument/2006/relationships/image"/><Relationship Id="rId5" Target="../media/image50.png" Type="http://schemas.openxmlformats.org/officeDocument/2006/relationships/image"/><Relationship Id="rId6" Target="../media/image51.svg" Type="http://schemas.openxmlformats.org/officeDocument/2006/relationships/image"/><Relationship Id="rId7" Target="../media/image52.png" Type="http://schemas.openxmlformats.org/officeDocument/2006/relationships/image"/><Relationship Id="rId8" Target="../media/image1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2.pn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../media/image20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33.png" Type="http://schemas.openxmlformats.org/officeDocument/2006/relationships/image"/><Relationship Id="rId6" Target="../media/image11.png" Type="http://schemas.openxmlformats.org/officeDocument/2006/relationships/image"/><Relationship Id="rId7" Target="../media/image34.pn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37.png" Type="http://schemas.openxmlformats.org/officeDocument/2006/relationships/image"/><Relationship Id="rId9" Target="../media/image3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11.png" Type="http://schemas.openxmlformats.org/officeDocument/2006/relationships/image"/><Relationship Id="rId12" Target="../media/image39.png" Type="http://schemas.openxmlformats.org/officeDocument/2006/relationships/image"/><Relationship Id="rId2" Target="../media/image20.pn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A75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11940" y="627976"/>
            <a:ext cx="7529720" cy="6059248"/>
            <a:chOff x="0" y="0"/>
            <a:chExt cx="1001341" cy="8057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01341" cy="805790"/>
            </a:xfrm>
            <a:custGeom>
              <a:avLst/>
              <a:gdLst/>
              <a:ahLst/>
              <a:cxnLst/>
              <a:rect r="r" b="b" t="t" l="l"/>
              <a:pathLst>
                <a:path h="805790" w="1001341">
                  <a:moveTo>
                    <a:pt x="500670" y="0"/>
                  </a:moveTo>
                  <a:cubicBezTo>
                    <a:pt x="224158" y="0"/>
                    <a:pt x="0" y="180382"/>
                    <a:pt x="0" y="402895"/>
                  </a:cubicBezTo>
                  <a:cubicBezTo>
                    <a:pt x="0" y="625408"/>
                    <a:pt x="224158" y="805790"/>
                    <a:pt x="500670" y="805790"/>
                  </a:cubicBezTo>
                  <a:cubicBezTo>
                    <a:pt x="777183" y="805790"/>
                    <a:pt x="1001341" y="625408"/>
                    <a:pt x="1001341" y="402895"/>
                  </a:cubicBezTo>
                  <a:cubicBezTo>
                    <a:pt x="1001341" y="180382"/>
                    <a:pt x="777183" y="0"/>
                    <a:pt x="50067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93876" y="46968"/>
              <a:ext cx="813589" cy="6832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621717" y="6095543"/>
            <a:ext cx="4357198" cy="1544825"/>
          </a:xfrm>
          <a:custGeom>
            <a:avLst/>
            <a:gdLst/>
            <a:ahLst/>
            <a:cxnLst/>
            <a:rect r="r" b="b" t="t" l="l"/>
            <a:pathLst>
              <a:path h="1544825" w="4357198">
                <a:moveTo>
                  <a:pt x="0" y="0"/>
                </a:moveTo>
                <a:lnTo>
                  <a:pt x="4357198" y="0"/>
                </a:lnTo>
                <a:lnTo>
                  <a:pt x="4357198" y="1544825"/>
                </a:lnTo>
                <a:lnTo>
                  <a:pt x="0" y="15448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6843481" y="6095543"/>
            <a:ext cx="4357198" cy="1544825"/>
          </a:xfrm>
          <a:custGeom>
            <a:avLst/>
            <a:gdLst/>
            <a:ahLst/>
            <a:cxnLst/>
            <a:rect r="r" b="b" t="t" l="l"/>
            <a:pathLst>
              <a:path h="1544825" w="4357198">
                <a:moveTo>
                  <a:pt x="4357198" y="0"/>
                </a:moveTo>
                <a:lnTo>
                  <a:pt x="0" y="0"/>
                </a:lnTo>
                <a:lnTo>
                  <a:pt x="0" y="1544825"/>
                </a:lnTo>
                <a:lnTo>
                  <a:pt x="4357198" y="1544825"/>
                </a:lnTo>
                <a:lnTo>
                  <a:pt x="43571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718178" y="4710370"/>
            <a:ext cx="2725669" cy="3110204"/>
          </a:xfrm>
          <a:custGeom>
            <a:avLst/>
            <a:gdLst/>
            <a:ahLst/>
            <a:cxnLst/>
            <a:rect r="r" b="b" t="t" l="l"/>
            <a:pathLst>
              <a:path h="3110204" w="2725669">
                <a:moveTo>
                  <a:pt x="0" y="0"/>
                </a:moveTo>
                <a:lnTo>
                  <a:pt x="2725670" y="0"/>
                </a:lnTo>
                <a:lnTo>
                  <a:pt x="2725670" y="3110204"/>
                </a:lnTo>
                <a:lnTo>
                  <a:pt x="0" y="3110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8037502" y="4710370"/>
            <a:ext cx="2725669" cy="3110204"/>
          </a:xfrm>
          <a:custGeom>
            <a:avLst/>
            <a:gdLst/>
            <a:ahLst/>
            <a:cxnLst/>
            <a:rect r="r" b="b" t="t" l="l"/>
            <a:pathLst>
              <a:path h="3110204" w="2725669">
                <a:moveTo>
                  <a:pt x="2725670" y="0"/>
                </a:moveTo>
                <a:lnTo>
                  <a:pt x="0" y="0"/>
                </a:lnTo>
                <a:lnTo>
                  <a:pt x="0" y="3110204"/>
                </a:lnTo>
                <a:lnTo>
                  <a:pt x="2725670" y="3110204"/>
                </a:lnTo>
                <a:lnTo>
                  <a:pt x="272567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63191" y="5791194"/>
            <a:ext cx="2246409" cy="2246409"/>
          </a:xfrm>
          <a:custGeom>
            <a:avLst/>
            <a:gdLst/>
            <a:ahLst/>
            <a:cxnLst/>
            <a:rect r="r" b="b" t="t" l="l"/>
            <a:pathLst>
              <a:path h="2246409" w="2246409">
                <a:moveTo>
                  <a:pt x="0" y="0"/>
                </a:moveTo>
                <a:lnTo>
                  <a:pt x="2246410" y="0"/>
                </a:lnTo>
                <a:lnTo>
                  <a:pt x="2246410" y="2246409"/>
                </a:lnTo>
                <a:lnTo>
                  <a:pt x="0" y="2246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5107968" y="5791194"/>
            <a:ext cx="2246409" cy="2246409"/>
          </a:xfrm>
          <a:custGeom>
            <a:avLst/>
            <a:gdLst/>
            <a:ahLst/>
            <a:cxnLst/>
            <a:rect r="r" b="b" t="t" l="l"/>
            <a:pathLst>
              <a:path h="2246409" w="2246409">
                <a:moveTo>
                  <a:pt x="2246409" y="0"/>
                </a:moveTo>
                <a:lnTo>
                  <a:pt x="0" y="0"/>
                </a:lnTo>
                <a:lnTo>
                  <a:pt x="0" y="2246409"/>
                </a:lnTo>
                <a:lnTo>
                  <a:pt x="2246409" y="2246409"/>
                </a:lnTo>
                <a:lnTo>
                  <a:pt x="224640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666733">
            <a:off x="931427" y="5051429"/>
            <a:ext cx="1491143" cy="981443"/>
          </a:xfrm>
          <a:custGeom>
            <a:avLst/>
            <a:gdLst/>
            <a:ahLst/>
            <a:cxnLst/>
            <a:rect r="r" b="b" t="t" l="l"/>
            <a:pathLst>
              <a:path h="981443" w="1491143">
                <a:moveTo>
                  <a:pt x="0" y="0"/>
                </a:moveTo>
                <a:lnTo>
                  <a:pt x="1491143" y="0"/>
                </a:lnTo>
                <a:lnTo>
                  <a:pt x="1491143" y="981443"/>
                </a:lnTo>
                <a:lnTo>
                  <a:pt x="0" y="9814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1845190">
            <a:off x="7647015" y="4867735"/>
            <a:ext cx="1555334" cy="715454"/>
          </a:xfrm>
          <a:custGeom>
            <a:avLst/>
            <a:gdLst/>
            <a:ahLst/>
            <a:cxnLst/>
            <a:rect r="r" b="b" t="t" l="l"/>
            <a:pathLst>
              <a:path h="715454" w="1555334">
                <a:moveTo>
                  <a:pt x="1555334" y="0"/>
                </a:moveTo>
                <a:lnTo>
                  <a:pt x="0" y="0"/>
                </a:lnTo>
                <a:lnTo>
                  <a:pt x="0" y="715454"/>
                </a:lnTo>
                <a:lnTo>
                  <a:pt x="1555334" y="715454"/>
                </a:lnTo>
                <a:lnTo>
                  <a:pt x="155533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86295" y="3388104"/>
            <a:ext cx="570587" cy="570049"/>
          </a:xfrm>
          <a:custGeom>
            <a:avLst/>
            <a:gdLst/>
            <a:ahLst/>
            <a:cxnLst/>
            <a:rect r="r" b="b" t="t" l="l"/>
            <a:pathLst>
              <a:path h="570049" w="570587">
                <a:moveTo>
                  <a:pt x="0" y="0"/>
                </a:moveTo>
                <a:lnTo>
                  <a:pt x="570587" y="0"/>
                </a:lnTo>
                <a:lnTo>
                  <a:pt x="570587" y="570049"/>
                </a:lnTo>
                <a:lnTo>
                  <a:pt x="0" y="570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720275" y="5387555"/>
            <a:ext cx="543494" cy="542982"/>
          </a:xfrm>
          <a:custGeom>
            <a:avLst/>
            <a:gdLst/>
            <a:ahLst/>
            <a:cxnLst/>
            <a:rect r="r" b="b" t="t" l="l"/>
            <a:pathLst>
              <a:path h="542982" w="543494">
                <a:moveTo>
                  <a:pt x="0" y="0"/>
                </a:moveTo>
                <a:lnTo>
                  <a:pt x="543495" y="0"/>
                </a:lnTo>
                <a:lnTo>
                  <a:pt x="543495" y="542982"/>
                </a:lnTo>
                <a:lnTo>
                  <a:pt x="0" y="5429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755523" y="1175514"/>
            <a:ext cx="6242554" cy="293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61"/>
              </a:lnSpc>
            </a:pPr>
            <a:r>
              <a:rPr lang="en-US" sz="1690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MORZA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2442518" y="4031703"/>
            <a:ext cx="4868564" cy="678667"/>
            <a:chOff x="0" y="0"/>
            <a:chExt cx="1742723" cy="24293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742723" cy="242932"/>
            </a:xfrm>
            <a:custGeom>
              <a:avLst/>
              <a:gdLst/>
              <a:ahLst/>
              <a:cxnLst/>
              <a:rect r="r" b="b" t="t" l="l"/>
              <a:pathLst>
                <a:path h="242932" w="1742723">
                  <a:moveTo>
                    <a:pt x="57247" y="0"/>
                  </a:moveTo>
                  <a:lnTo>
                    <a:pt x="1685477" y="0"/>
                  </a:lnTo>
                  <a:cubicBezTo>
                    <a:pt x="1700659" y="0"/>
                    <a:pt x="1715220" y="6031"/>
                    <a:pt x="1725956" y="16767"/>
                  </a:cubicBezTo>
                  <a:cubicBezTo>
                    <a:pt x="1736692" y="27503"/>
                    <a:pt x="1742723" y="42064"/>
                    <a:pt x="1742723" y="57247"/>
                  </a:cubicBezTo>
                  <a:lnTo>
                    <a:pt x="1742723" y="185685"/>
                  </a:lnTo>
                  <a:cubicBezTo>
                    <a:pt x="1742723" y="200868"/>
                    <a:pt x="1736692" y="215429"/>
                    <a:pt x="1725956" y="226165"/>
                  </a:cubicBezTo>
                  <a:cubicBezTo>
                    <a:pt x="1715220" y="236900"/>
                    <a:pt x="1700659" y="242932"/>
                    <a:pt x="1685477" y="242932"/>
                  </a:cubicBezTo>
                  <a:lnTo>
                    <a:pt x="57247" y="242932"/>
                  </a:lnTo>
                  <a:cubicBezTo>
                    <a:pt x="25630" y="242932"/>
                    <a:pt x="0" y="217302"/>
                    <a:pt x="0" y="185685"/>
                  </a:cubicBezTo>
                  <a:lnTo>
                    <a:pt x="0" y="57247"/>
                  </a:lnTo>
                  <a:cubicBezTo>
                    <a:pt x="0" y="25630"/>
                    <a:pt x="25630" y="0"/>
                    <a:pt x="57247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1742723" cy="271507"/>
            </a:xfrm>
            <a:prstGeom prst="rect">
              <a:avLst/>
            </a:prstGeom>
          </p:spPr>
          <p:txBody>
            <a:bodyPr anchor="ctr" rtlCol="false" tIns="50125" lIns="50125" bIns="50125" rIns="50125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true" flipV="false" rot="0">
            <a:off x="1237585" y="1029910"/>
            <a:ext cx="917398" cy="517079"/>
          </a:xfrm>
          <a:custGeom>
            <a:avLst/>
            <a:gdLst/>
            <a:ahLst/>
            <a:cxnLst/>
            <a:rect r="r" b="b" t="t" l="l"/>
            <a:pathLst>
              <a:path h="517079" w="917398">
                <a:moveTo>
                  <a:pt x="917398" y="0"/>
                </a:moveTo>
                <a:lnTo>
                  <a:pt x="0" y="0"/>
                </a:lnTo>
                <a:lnTo>
                  <a:pt x="0" y="517079"/>
                </a:lnTo>
                <a:lnTo>
                  <a:pt x="917398" y="517079"/>
                </a:lnTo>
                <a:lnTo>
                  <a:pt x="91739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116602" y="2733712"/>
            <a:ext cx="796806" cy="625855"/>
          </a:xfrm>
          <a:custGeom>
            <a:avLst/>
            <a:gdLst/>
            <a:ahLst/>
            <a:cxnLst/>
            <a:rect r="r" b="b" t="t" l="l"/>
            <a:pathLst>
              <a:path h="625855" w="796806">
                <a:moveTo>
                  <a:pt x="0" y="0"/>
                </a:moveTo>
                <a:lnTo>
                  <a:pt x="796805" y="0"/>
                </a:lnTo>
                <a:lnTo>
                  <a:pt x="796805" y="625855"/>
                </a:lnTo>
                <a:lnTo>
                  <a:pt x="0" y="6258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-440949" y="884567"/>
            <a:ext cx="2583555" cy="2788561"/>
          </a:xfrm>
          <a:custGeom>
            <a:avLst/>
            <a:gdLst/>
            <a:ahLst/>
            <a:cxnLst/>
            <a:rect r="r" b="b" t="t" l="l"/>
            <a:pathLst>
              <a:path h="2788561" w="2583555">
                <a:moveTo>
                  <a:pt x="0" y="0"/>
                </a:moveTo>
                <a:lnTo>
                  <a:pt x="2583554" y="0"/>
                </a:lnTo>
                <a:lnTo>
                  <a:pt x="2583554" y="2788561"/>
                </a:lnTo>
                <a:lnTo>
                  <a:pt x="0" y="278856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3967" t="0" r="-3967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711109" y="-380507"/>
            <a:ext cx="3427147" cy="3427147"/>
          </a:xfrm>
          <a:custGeom>
            <a:avLst/>
            <a:gdLst/>
            <a:ahLst/>
            <a:cxnLst/>
            <a:rect r="r" b="b" t="t" l="l"/>
            <a:pathLst>
              <a:path h="3427147" w="3427147">
                <a:moveTo>
                  <a:pt x="0" y="0"/>
                </a:moveTo>
                <a:lnTo>
                  <a:pt x="3427146" y="0"/>
                </a:lnTo>
                <a:lnTo>
                  <a:pt x="3427146" y="3427146"/>
                </a:lnTo>
                <a:lnTo>
                  <a:pt x="0" y="342714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863191" y="4047228"/>
            <a:ext cx="4027217" cy="496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7"/>
              </a:lnSpc>
            </a:pPr>
            <a:r>
              <a:rPr lang="en-US" sz="289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prezentacja edukacyjna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720275" y="4869309"/>
            <a:ext cx="4313049" cy="422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2"/>
              </a:lnSpc>
            </a:pPr>
            <a:r>
              <a:rPr lang="en-US" sz="2466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Światowy Dzień Morza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A75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1045" y="6542283"/>
            <a:ext cx="4226829" cy="1545834"/>
          </a:xfrm>
          <a:custGeom>
            <a:avLst/>
            <a:gdLst/>
            <a:ahLst/>
            <a:cxnLst/>
            <a:rect r="r" b="b" t="t" l="l"/>
            <a:pathLst>
              <a:path h="1545834" w="4226829">
                <a:moveTo>
                  <a:pt x="0" y="0"/>
                </a:moveTo>
                <a:lnTo>
                  <a:pt x="4226829" y="0"/>
                </a:lnTo>
                <a:lnTo>
                  <a:pt x="4226829" y="1545834"/>
                </a:lnTo>
                <a:lnTo>
                  <a:pt x="0" y="1545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4958349" y="6542283"/>
            <a:ext cx="4226829" cy="1545834"/>
          </a:xfrm>
          <a:custGeom>
            <a:avLst/>
            <a:gdLst/>
            <a:ahLst/>
            <a:cxnLst/>
            <a:rect r="r" b="b" t="t" l="l"/>
            <a:pathLst>
              <a:path h="1545834" w="4226829">
                <a:moveTo>
                  <a:pt x="4226828" y="0"/>
                </a:moveTo>
                <a:lnTo>
                  <a:pt x="0" y="0"/>
                </a:lnTo>
                <a:lnTo>
                  <a:pt x="0" y="1545834"/>
                </a:lnTo>
                <a:lnTo>
                  <a:pt x="4226828" y="1545834"/>
                </a:lnTo>
                <a:lnTo>
                  <a:pt x="4226828" y="0"/>
                </a:lnTo>
                <a:close/>
              </a:path>
            </a:pathLst>
          </a:custGeom>
          <a:blipFill>
            <a:blip r:embed="rId2">
              <a:alphaModFix amt="9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11940" y="627976"/>
            <a:ext cx="7529720" cy="6059248"/>
            <a:chOff x="0" y="0"/>
            <a:chExt cx="1001341" cy="8057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01341" cy="805790"/>
            </a:xfrm>
            <a:custGeom>
              <a:avLst/>
              <a:gdLst/>
              <a:ahLst/>
              <a:cxnLst/>
              <a:rect r="r" b="b" t="t" l="l"/>
              <a:pathLst>
                <a:path h="805790" w="1001341">
                  <a:moveTo>
                    <a:pt x="500670" y="0"/>
                  </a:moveTo>
                  <a:cubicBezTo>
                    <a:pt x="224158" y="0"/>
                    <a:pt x="0" y="180382"/>
                    <a:pt x="0" y="402895"/>
                  </a:cubicBezTo>
                  <a:cubicBezTo>
                    <a:pt x="0" y="625408"/>
                    <a:pt x="224158" y="805790"/>
                    <a:pt x="500670" y="805790"/>
                  </a:cubicBezTo>
                  <a:cubicBezTo>
                    <a:pt x="777183" y="805790"/>
                    <a:pt x="1001341" y="625408"/>
                    <a:pt x="1001341" y="402895"/>
                  </a:cubicBezTo>
                  <a:cubicBezTo>
                    <a:pt x="1001341" y="180382"/>
                    <a:pt x="777183" y="0"/>
                    <a:pt x="50067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93876" y="46968"/>
              <a:ext cx="813589" cy="6832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974306" y="1588919"/>
            <a:ext cx="5804988" cy="277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7199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OBEJRZYJ FILM I UZUPEŁNIJ KARTĘ PRACY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621717" y="6095543"/>
            <a:ext cx="4357198" cy="1544825"/>
          </a:xfrm>
          <a:custGeom>
            <a:avLst/>
            <a:gdLst/>
            <a:ahLst/>
            <a:cxnLst/>
            <a:rect r="r" b="b" t="t" l="l"/>
            <a:pathLst>
              <a:path h="1544825" w="4357198">
                <a:moveTo>
                  <a:pt x="0" y="0"/>
                </a:moveTo>
                <a:lnTo>
                  <a:pt x="4357198" y="0"/>
                </a:lnTo>
                <a:lnTo>
                  <a:pt x="4357198" y="1544825"/>
                </a:lnTo>
                <a:lnTo>
                  <a:pt x="0" y="1544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6843481" y="6095543"/>
            <a:ext cx="4357198" cy="1544825"/>
          </a:xfrm>
          <a:custGeom>
            <a:avLst/>
            <a:gdLst/>
            <a:ahLst/>
            <a:cxnLst/>
            <a:rect r="r" b="b" t="t" l="l"/>
            <a:pathLst>
              <a:path h="1544825" w="4357198">
                <a:moveTo>
                  <a:pt x="4357198" y="0"/>
                </a:moveTo>
                <a:lnTo>
                  <a:pt x="0" y="0"/>
                </a:lnTo>
                <a:lnTo>
                  <a:pt x="0" y="1544825"/>
                </a:lnTo>
                <a:lnTo>
                  <a:pt x="4357198" y="1544825"/>
                </a:lnTo>
                <a:lnTo>
                  <a:pt x="435719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221659">
            <a:off x="6975217" y="4529756"/>
            <a:ext cx="3726720" cy="2161498"/>
          </a:xfrm>
          <a:custGeom>
            <a:avLst/>
            <a:gdLst/>
            <a:ahLst/>
            <a:cxnLst/>
            <a:rect r="r" b="b" t="t" l="l"/>
            <a:pathLst>
              <a:path h="2161498" w="3726720">
                <a:moveTo>
                  <a:pt x="0" y="0"/>
                </a:moveTo>
                <a:lnTo>
                  <a:pt x="3726721" y="0"/>
                </a:lnTo>
                <a:lnTo>
                  <a:pt x="3726721" y="2161498"/>
                </a:lnTo>
                <a:lnTo>
                  <a:pt x="0" y="21614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-720687" y="3056628"/>
            <a:ext cx="3565622" cy="2553877"/>
          </a:xfrm>
          <a:custGeom>
            <a:avLst/>
            <a:gdLst/>
            <a:ahLst/>
            <a:cxnLst/>
            <a:rect r="r" b="b" t="t" l="l"/>
            <a:pathLst>
              <a:path h="2553877" w="3565622">
                <a:moveTo>
                  <a:pt x="3565621" y="0"/>
                </a:moveTo>
                <a:lnTo>
                  <a:pt x="0" y="0"/>
                </a:lnTo>
                <a:lnTo>
                  <a:pt x="0" y="2553877"/>
                </a:lnTo>
                <a:lnTo>
                  <a:pt x="3565621" y="2553877"/>
                </a:lnTo>
                <a:lnTo>
                  <a:pt x="3565621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193519" y="5752064"/>
            <a:ext cx="1838973" cy="1250501"/>
          </a:xfrm>
          <a:custGeom>
            <a:avLst/>
            <a:gdLst/>
            <a:ahLst/>
            <a:cxnLst/>
            <a:rect r="r" b="b" t="t" l="l"/>
            <a:pathLst>
              <a:path h="1250501" w="1838973">
                <a:moveTo>
                  <a:pt x="0" y="0"/>
                </a:moveTo>
                <a:lnTo>
                  <a:pt x="1838973" y="0"/>
                </a:lnTo>
                <a:lnTo>
                  <a:pt x="1838973" y="1250502"/>
                </a:lnTo>
                <a:lnTo>
                  <a:pt x="0" y="12505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556882" y="1414857"/>
            <a:ext cx="545510" cy="544996"/>
          </a:xfrm>
          <a:custGeom>
            <a:avLst/>
            <a:gdLst/>
            <a:ahLst/>
            <a:cxnLst/>
            <a:rect r="r" b="b" t="t" l="l"/>
            <a:pathLst>
              <a:path h="544996" w="545510">
                <a:moveTo>
                  <a:pt x="545510" y="0"/>
                </a:moveTo>
                <a:lnTo>
                  <a:pt x="0" y="0"/>
                </a:lnTo>
                <a:lnTo>
                  <a:pt x="0" y="544996"/>
                </a:lnTo>
                <a:lnTo>
                  <a:pt x="545510" y="544996"/>
                </a:lnTo>
                <a:lnTo>
                  <a:pt x="545510" y="0"/>
                </a:lnTo>
                <a:close/>
              </a:path>
            </a:pathLst>
          </a:custGeom>
          <a:blipFill>
            <a:blip r:embed="rId10">
              <a:alphaModFix amt="43000"/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8096149" y="2138614"/>
            <a:ext cx="545510" cy="544996"/>
          </a:xfrm>
          <a:custGeom>
            <a:avLst/>
            <a:gdLst/>
            <a:ahLst/>
            <a:cxnLst/>
            <a:rect r="r" b="b" t="t" l="l"/>
            <a:pathLst>
              <a:path h="544996" w="545510">
                <a:moveTo>
                  <a:pt x="545511" y="0"/>
                </a:moveTo>
                <a:lnTo>
                  <a:pt x="0" y="0"/>
                </a:lnTo>
                <a:lnTo>
                  <a:pt x="0" y="544996"/>
                </a:lnTo>
                <a:lnTo>
                  <a:pt x="545511" y="544996"/>
                </a:lnTo>
                <a:lnTo>
                  <a:pt x="545511" y="0"/>
                </a:lnTo>
                <a:close/>
              </a:path>
            </a:pathLst>
          </a:custGeom>
          <a:blipFill>
            <a:blip r:embed="rId10">
              <a:alphaModFix amt="43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A75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1520" y="210008"/>
            <a:ext cx="8382000" cy="6776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Karta pracy – Światowy Dzień Morza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Imię i nazwisko ucznia: ____________________________ Klasa: ________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 Po obejrzeniu filmu „Tajemnice głębin” odpowiedz na pytania: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a) Jakie gatunki zwierząt morskich pokazano w filmie?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__________________________________________________________________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__________________________________________________________________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b) Co najbardziej Cię zaskoczyło w podwodnym świecie?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__________________________________________________________________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__________________________________________________________________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c) Jakie zagrożenia dla oceanów zostały pokazane w filmie?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__________________________________________________________________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__________________________________________________________________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 Zastanów się i odpowiedz: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a) Co Ty możesz zrobić, aby chronić morza i oceany?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__________________________________________________________________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__________________________________________________________________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b) Wymień trzy rzeczy, których NIE powinno się robić nad morzem.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 ______________________________________________________________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 ______________________________________________________________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3. ______________________________________________________________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l">
              <a:lnSpc>
                <a:spcPts val="2393"/>
              </a:lnSpc>
              <a:spcBef>
                <a:spcPct val="0"/>
              </a:spcBef>
            </a:pPr>
            <a:r>
              <a:rPr lang="en-US" sz="170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Dziękujemy za udział w Światowym Dniu Morza! 🌊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382064" y="-186235"/>
            <a:ext cx="2371536" cy="2371536"/>
          </a:xfrm>
          <a:custGeom>
            <a:avLst/>
            <a:gdLst/>
            <a:ahLst/>
            <a:cxnLst/>
            <a:rect r="r" b="b" t="t" l="l"/>
            <a:pathLst>
              <a:path h="2371536" w="2371536">
                <a:moveTo>
                  <a:pt x="0" y="0"/>
                </a:moveTo>
                <a:lnTo>
                  <a:pt x="2371536" y="0"/>
                </a:lnTo>
                <a:lnTo>
                  <a:pt x="2371536" y="2371535"/>
                </a:lnTo>
                <a:lnTo>
                  <a:pt x="0" y="23715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382064" y="4943664"/>
            <a:ext cx="2371536" cy="2371536"/>
          </a:xfrm>
          <a:custGeom>
            <a:avLst/>
            <a:gdLst/>
            <a:ahLst/>
            <a:cxnLst/>
            <a:rect r="r" b="b" t="t" l="l"/>
            <a:pathLst>
              <a:path h="2371536" w="2371536">
                <a:moveTo>
                  <a:pt x="0" y="0"/>
                </a:moveTo>
                <a:lnTo>
                  <a:pt x="2371536" y="0"/>
                </a:lnTo>
                <a:lnTo>
                  <a:pt x="2371536" y="2371536"/>
                </a:lnTo>
                <a:lnTo>
                  <a:pt x="0" y="23715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A75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29236" y="149899"/>
            <a:ext cx="2792957" cy="2792957"/>
          </a:xfrm>
          <a:custGeom>
            <a:avLst/>
            <a:gdLst/>
            <a:ahLst/>
            <a:cxnLst/>
            <a:rect r="r" b="b" t="t" l="l"/>
            <a:pathLst>
              <a:path h="2792957" w="2792957">
                <a:moveTo>
                  <a:pt x="0" y="0"/>
                </a:moveTo>
                <a:lnTo>
                  <a:pt x="2792957" y="0"/>
                </a:lnTo>
                <a:lnTo>
                  <a:pt x="2792957" y="2792957"/>
                </a:lnTo>
                <a:lnTo>
                  <a:pt x="0" y="27929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63721" y="1182205"/>
            <a:ext cx="4826159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Insignia"/>
                <a:ea typeface="Insignia"/>
                <a:cs typeface="Insignia"/>
                <a:sym typeface="Insignia"/>
              </a:rPr>
              <a:t>Quiz sprawdzający wiedzę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A75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15282" y="2536781"/>
            <a:ext cx="5523036" cy="3230976"/>
          </a:xfrm>
          <a:custGeom>
            <a:avLst/>
            <a:gdLst/>
            <a:ahLst/>
            <a:cxnLst/>
            <a:rect r="r" b="b" t="t" l="l"/>
            <a:pathLst>
              <a:path h="3230976" w="5523036">
                <a:moveTo>
                  <a:pt x="0" y="0"/>
                </a:moveTo>
                <a:lnTo>
                  <a:pt x="5523036" y="0"/>
                </a:lnTo>
                <a:lnTo>
                  <a:pt x="5523036" y="3230976"/>
                </a:lnTo>
                <a:lnTo>
                  <a:pt x="0" y="3230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04299" y="887910"/>
            <a:ext cx="4449301" cy="2769690"/>
          </a:xfrm>
          <a:custGeom>
            <a:avLst/>
            <a:gdLst/>
            <a:ahLst/>
            <a:cxnLst/>
            <a:rect r="r" b="b" t="t" l="l"/>
            <a:pathLst>
              <a:path h="2769690" w="4449301">
                <a:moveTo>
                  <a:pt x="0" y="0"/>
                </a:moveTo>
                <a:lnTo>
                  <a:pt x="4449301" y="0"/>
                </a:lnTo>
                <a:lnTo>
                  <a:pt x="4449301" y="2769690"/>
                </a:lnTo>
                <a:lnTo>
                  <a:pt x="0" y="2769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0422" y="75564"/>
            <a:ext cx="9352756" cy="705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b="true" sz="51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CERTYFIKAT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otrzymuje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........................................................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6879E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za udział w szkolnym wydarzeniu edukacyjnym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b="true" sz="3699">
                <a:solidFill>
                  <a:srgbClr val="6879E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ŚWIATOWY DZIEŃ MORZA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Dziękujemy za zaangażowanie, wiedzę i troskę o przyszłość oceanów! 🌊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Data: 26 września 2025 r. Podpis nauczyciela: ______________________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00422" y="180339"/>
            <a:ext cx="2370745" cy="2569914"/>
          </a:xfrm>
          <a:custGeom>
            <a:avLst/>
            <a:gdLst/>
            <a:ahLst/>
            <a:cxnLst/>
            <a:rect r="r" b="b" t="t" l="l"/>
            <a:pathLst>
              <a:path h="2569914" w="2370745">
                <a:moveTo>
                  <a:pt x="0" y="0"/>
                </a:moveTo>
                <a:lnTo>
                  <a:pt x="2370745" y="0"/>
                </a:lnTo>
                <a:lnTo>
                  <a:pt x="2370745" y="2569914"/>
                </a:lnTo>
                <a:lnTo>
                  <a:pt x="0" y="2569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72157" y="887910"/>
            <a:ext cx="2681021" cy="2926080"/>
          </a:xfrm>
          <a:custGeom>
            <a:avLst/>
            <a:gdLst/>
            <a:ahLst/>
            <a:cxnLst/>
            <a:rect r="r" b="b" t="t" l="l"/>
            <a:pathLst>
              <a:path h="2926080" w="2681021">
                <a:moveTo>
                  <a:pt x="0" y="0"/>
                </a:moveTo>
                <a:lnTo>
                  <a:pt x="2681021" y="0"/>
                </a:lnTo>
                <a:lnTo>
                  <a:pt x="2681021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402061" y="3042481"/>
            <a:ext cx="2517343" cy="2517343"/>
          </a:xfrm>
          <a:custGeom>
            <a:avLst/>
            <a:gdLst/>
            <a:ahLst/>
            <a:cxnLst/>
            <a:rect r="r" b="b" t="t" l="l"/>
            <a:pathLst>
              <a:path h="2517343" w="2517343">
                <a:moveTo>
                  <a:pt x="0" y="0"/>
                </a:moveTo>
                <a:lnTo>
                  <a:pt x="2517343" y="0"/>
                </a:lnTo>
                <a:lnTo>
                  <a:pt x="2517343" y="2517343"/>
                </a:lnTo>
                <a:lnTo>
                  <a:pt x="0" y="25173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528950" y="3527443"/>
            <a:ext cx="2371536" cy="2371536"/>
          </a:xfrm>
          <a:custGeom>
            <a:avLst/>
            <a:gdLst/>
            <a:ahLst/>
            <a:cxnLst/>
            <a:rect r="r" b="b" t="t" l="l"/>
            <a:pathLst>
              <a:path h="2371536" w="2371536">
                <a:moveTo>
                  <a:pt x="0" y="0"/>
                </a:moveTo>
                <a:lnTo>
                  <a:pt x="2371535" y="0"/>
                </a:lnTo>
                <a:lnTo>
                  <a:pt x="2371535" y="2371536"/>
                </a:lnTo>
                <a:lnTo>
                  <a:pt x="0" y="23715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A75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7387" y="5760171"/>
            <a:ext cx="3278826" cy="2700561"/>
          </a:xfrm>
          <a:custGeom>
            <a:avLst/>
            <a:gdLst/>
            <a:ahLst/>
            <a:cxnLst/>
            <a:rect r="r" b="b" t="t" l="l"/>
            <a:pathLst>
              <a:path h="2700561" w="3278826">
                <a:moveTo>
                  <a:pt x="0" y="0"/>
                </a:moveTo>
                <a:lnTo>
                  <a:pt x="3278826" y="0"/>
                </a:lnTo>
                <a:lnTo>
                  <a:pt x="3278826" y="2700561"/>
                </a:lnTo>
                <a:lnTo>
                  <a:pt x="0" y="2700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283741" y="-386308"/>
            <a:ext cx="5160541" cy="5852160"/>
          </a:xfrm>
          <a:custGeom>
            <a:avLst/>
            <a:gdLst/>
            <a:ahLst/>
            <a:cxnLst/>
            <a:rect r="r" b="b" t="t" l="l"/>
            <a:pathLst>
              <a:path h="5852160" w="5160541">
                <a:moveTo>
                  <a:pt x="5160541" y="0"/>
                </a:moveTo>
                <a:lnTo>
                  <a:pt x="0" y="0"/>
                </a:lnTo>
                <a:lnTo>
                  <a:pt x="0" y="5852160"/>
                </a:lnTo>
                <a:lnTo>
                  <a:pt x="5160541" y="5852160"/>
                </a:lnTo>
                <a:lnTo>
                  <a:pt x="5160541" y="0"/>
                </a:lnTo>
                <a:close/>
              </a:path>
            </a:pathLst>
          </a:custGeom>
          <a:blipFill>
            <a:blip r:embed="rId4">
              <a:alphaModFix amt="36000"/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820039" y="1301401"/>
            <a:ext cx="4834696" cy="4507167"/>
            <a:chOff x="0" y="0"/>
            <a:chExt cx="864346" cy="8057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64345" cy="805790"/>
            </a:xfrm>
            <a:custGeom>
              <a:avLst/>
              <a:gdLst/>
              <a:ahLst/>
              <a:cxnLst/>
              <a:rect r="r" b="b" t="t" l="l"/>
              <a:pathLst>
                <a:path h="805790" w="864345">
                  <a:moveTo>
                    <a:pt x="432173" y="0"/>
                  </a:moveTo>
                  <a:cubicBezTo>
                    <a:pt x="193490" y="0"/>
                    <a:pt x="0" y="180382"/>
                    <a:pt x="0" y="402895"/>
                  </a:cubicBezTo>
                  <a:cubicBezTo>
                    <a:pt x="0" y="625408"/>
                    <a:pt x="193490" y="805790"/>
                    <a:pt x="432173" y="805790"/>
                  </a:cubicBezTo>
                  <a:cubicBezTo>
                    <a:pt x="670855" y="805790"/>
                    <a:pt x="864345" y="625408"/>
                    <a:pt x="864345" y="402895"/>
                  </a:cubicBezTo>
                  <a:cubicBezTo>
                    <a:pt x="864345" y="180382"/>
                    <a:pt x="670855" y="0"/>
                    <a:pt x="432173" y="0"/>
                  </a:cubicBezTo>
                  <a:close/>
                </a:path>
              </a:pathLst>
            </a:custGeom>
            <a:solidFill>
              <a:srgbClr val="4994CF">
                <a:alpha val="42745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81032" y="46968"/>
              <a:ext cx="702281" cy="6832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5076494" y="1572892"/>
            <a:ext cx="7448978" cy="6135249"/>
          </a:xfrm>
          <a:custGeom>
            <a:avLst/>
            <a:gdLst/>
            <a:ahLst/>
            <a:cxnLst/>
            <a:rect r="r" b="b" t="t" l="l"/>
            <a:pathLst>
              <a:path h="6135249" w="7448978">
                <a:moveTo>
                  <a:pt x="0" y="0"/>
                </a:moveTo>
                <a:lnTo>
                  <a:pt x="7448978" y="0"/>
                </a:lnTo>
                <a:lnTo>
                  <a:pt x="7448978" y="6135249"/>
                </a:lnTo>
                <a:lnTo>
                  <a:pt x="0" y="61352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221659">
            <a:off x="5140554" y="2990795"/>
            <a:ext cx="6141192" cy="3561891"/>
          </a:xfrm>
          <a:custGeom>
            <a:avLst/>
            <a:gdLst/>
            <a:ahLst/>
            <a:cxnLst/>
            <a:rect r="r" b="b" t="t" l="l"/>
            <a:pathLst>
              <a:path h="3561891" w="6141192">
                <a:moveTo>
                  <a:pt x="0" y="0"/>
                </a:moveTo>
                <a:lnTo>
                  <a:pt x="6141191" y="0"/>
                </a:lnTo>
                <a:lnTo>
                  <a:pt x="6141191" y="3561891"/>
                </a:lnTo>
                <a:lnTo>
                  <a:pt x="0" y="35618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558381" y="5680591"/>
            <a:ext cx="6062300" cy="2149361"/>
          </a:xfrm>
          <a:custGeom>
            <a:avLst/>
            <a:gdLst/>
            <a:ahLst/>
            <a:cxnLst/>
            <a:rect r="r" b="b" t="t" l="l"/>
            <a:pathLst>
              <a:path h="2149361" w="6062300">
                <a:moveTo>
                  <a:pt x="0" y="0"/>
                </a:moveTo>
                <a:lnTo>
                  <a:pt x="6062300" y="0"/>
                </a:lnTo>
                <a:lnTo>
                  <a:pt x="6062300" y="2149361"/>
                </a:lnTo>
                <a:lnTo>
                  <a:pt x="0" y="2149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31520" y="5096927"/>
            <a:ext cx="1950720" cy="1326490"/>
          </a:xfrm>
          <a:custGeom>
            <a:avLst/>
            <a:gdLst/>
            <a:ahLst/>
            <a:cxnLst/>
            <a:rect r="r" b="b" t="t" l="l"/>
            <a:pathLst>
              <a:path h="1326490" w="1950720">
                <a:moveTo>
                  <a:pt x="0" y="0"/>
                </a:moveTo>
                <a:lnTo>
                  <a:pt x="1950720" y="0"/>
                </a:lnTo>
                <a:lnTo>
                  <a:pt x="1950720" y="1326489"/>
                </a:lnTo>
                <a:lnTo>
                  <a:pt x="0" y="13264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369913" y="1029910"/>
            <a:ext cx="543494" cy="542982"/>
          </a:xfrm>
          <a:custGeom>
            <a:avLst/>
            <a:gdLst/>
            <a:ahLst/>
            <a:cxnLst/>
            <a:rect r="r" b="b" t="t" l="l"/>
            <a:pathLst>
              <a:path h="542982" w="543494">
                <a:moveTo>
                  <a:pt x="0" y="0"/>
                </a:moveTo>
                <a:lnTo>
                  <a:pt x="543494" y="0"/>
                </a:lnTo>
                <a:lnTo>
                  <a:pt x="543494" y="542982"/>
                </a:lnTo>
                <a:lnTo>
                  <a:pt x="0" y="542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31520" y="1170909"/>
            <a:ext cx="543494" cy="542982"/>
          </a:xfrm>
          <a:custGeom>
            <a:avLst/>
            <a:gdLst/>
            <a:ahLst/>
            <a:cxnLst/>
            <a:rect r="r" b="b" t="t" l="l"/>
            <a:pathLst>
              <a:path h="542982" w="543494">
                <a:moveTo>
                  <a:pt x="0" y="0"/>
                </a:moveTo>
                <a:lnTo>
                  <a:pt x="543494" y="0"/>
                </a:lnTo>
                <a:lnTo>
                  <a:pt x="543494" y="542982"/>
                </a:lnTo>
                <a:lnTo>
                  <a:pt x="0" y="542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03267" y="1875816"/>
            <a:ext cx="4440754" cy="3404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Czym są morza i oceany?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A75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50796" y="6484131"/>
            <a:ext cx="4435529" cy="1622160"/>
          </a:xfrm>
          <a:custGeom>
            <a:avLst/>
            <a:gdLst/>
            <a:ahLst/>
            <a:cxnLst/>
            <a:rect r="r" b="b" t="t" l="l"/>
            <a:pathLst>
              <a:path h="1622160" w="4435529">
                <a:moveTo>
                  <a:pt x="0" y="0"/>
                </a:moveTo>
                <a:lnTo>
                  <a:pt x="4435529" y="0"/>
                </a:lnTo>
                <a:lnTo>
                  <a:pt x="4435529" y="1622160"/>
                </a:lnTo>
                <a:lnTo>
                  <a:pt x="0" y="162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4876800" y="6484131"/>
            <a:ext cx="4435529" cy="1622160"/>
          </a:xfrm>
          <a:custGeom>
            <a:avLst/>
            <a:gdLst/>
            <a:ahLst/>
            <a:cxnLst/>
            <a:rect r="r" b="b" t="t" l="l"/>
            <a:pathLst>
              <a:path h="1622160" w="4435529">
                <a:moveTo>
                  <a:pt x="4435529" y="0"/>
                </a:moveTo>
                <a:lnTo>
                  <a:pt x="0" y="0"/>
                </a:lnTo>
                <a:lnTo>
                  <a:pt x="0" y="1622160"/>
                </a:lnTo>
                <a:lnTo>
                  <a:pt x="4435529" y="1622160"/>
                </a:lnTo>
                <a:lnTo>
                  <a:pt x="4435529" y="0"/>
                </a:lnTo>
                <a:close/>
              </a:path>
            </a:pathLst>
          </a:custGeom>
          <a:blipFill>
            <a:blip r:embed="rId2">
              <a:alphaModFix amt="9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832043" y="3223495"/>
            <a:ext cx="2623680" cy="2670086"/>
            <a:chOff x="0" y="0"/>
            <a:chExt cx="886374" cy="90205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86374" cy="902052"/>
            </a:xfrm>
            <a:custGeom>
              <a:avLst/>
              <a:gdLst/>
              <a:ahLst/>
              <a:cxnLst/>
              <a:rect r="r" b="b" t="t" l="l"/>
              <a:pathLst>
                <a:path h="902052" w="886374">
                  <a:moveTo>
                    <a:pt x="443187" y="0"/>
                  </a:moveTo>
                  <a:cubicBezTo>
                    <a:pt x="198422" y="0"/>
                    <a:pt x="0" y="201931"/>
                    <a:pt x="0" y="451026"/>
                  </a:cubicBezTo>
                  <a:cubicBezTo>
                    <a:pt x="0" y="700121"/>
                    <a:pt x="198422" y="902052"/>
                    <a:pt x="443187" y="902052"/>
                  </a:cubicBezTo>
                  <a:cubicBezTo>
                    <a:pt x="687953" y="902052"/>
                    <a:pt x="886374" y="700121"/>
                    <a:pt x="886374" y="451026"/>
                  </a:cubicBezTo>
                  <a:cubicBezTo>
                    <a:pt x="886374" y="201931"/>
                    <a:pt x="687953" y="0"/>
                    <a:pt x="443187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83098" y="55992"/>
              <a:ext cx="720179" cy="761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564960" y="3223495"/>
            <a:ext cx="2623680" cy="2670086"/>
            <a:chOff x="0" y="0"/>
            <a:chExt cx="886374" cy="90205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86374" cy="902052"/>
            </a:xfrm>
            <a:custGeom>
              <a:avLst/>
              <a:gdLst/>
              <a:ahLst/>
              <a:cxnLst/>
              <a:rect r="r" b="b" t="t" l="l"/>
              <a:pathLst>
                <a:path h="902052" w="886374">
                  <a:moveTo>
                    <a:pt x="443187" y="0"/>
                  </a:moveTo>
                  <a:cubicBezTo>
                    <a:pt x="198422" y="0"/>
                    <a:pt x="0" y="201931"/>
                    <a:pt x="0" y="451026"/>
                  </a:cubicBezTo>
                  <a:cubicBezTo>
                    <a:pt x="0" y="700121"/>
                    <a:pt x="198422" y="902052"/>
                    <a:pt x="443187" y="902052"/>
                  </a:cubicBezTo>
                  <a:cubicBezTo>
                    <a:pt x="687953" y="902052"/>
                    <a:pt x="886374" y="700121"/>
                    <a:pt x="886374" y="451026"/>
                  </a:cubicBezTo>
                  <a:cubicBezTo>
                    <a:pt x="886374" y="201931"/>
                    <a:pt x="687953" y="0"/>
                    <a:pt x="443187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83098" y="55992"/>
              <a:ext cx="720179" cy="761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297878" y="3223495"/>
            <a:ext cx="2623680" cy="2670086"/>
            <a:chOff x="0" y="0"/>
            <a:chExt cx="886374" cy="90205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86374" cy="902052"/>
            </a:xfrm>
            <a:custGeom>
              <a:avLst/>
              <a:gdLst/>
              <a:ahLst/>
              <a:cxnLst/>
              <a:rect r="r" b="b" t="t" l="l"/>
              <a:pathLst>
                <a:path h="902052" w="886374">
                  <a:moveTo>
                    <a:pt x="443187" y="0"/>
                  </a:moveTo>
                  <a:cubicBezTo>
                    <a:pt x="198422" y="0"/>
                    <a:pt x="0" y="201931"/>
                    <a:pt x="0" y="451026"/>
                  </a:cubicBezTo>
                  <a:cubicBezTo>
                    <a:pt x="0" y="700121"/>
                    <a:pt x="198422" y="902052"/>
                    <a:pt x="443187" y="902052"/>
                  </a:cubicBezTo>
                  <a:cubicBezTo>
                    <a:pt x="687953" y="902052"/>
                    <a:pt x="886374" y="700121"/>
                    <a:pt x="886374" y="451026"/>
                  </a:cubicBezTo>
                  <a:cubicBezTo>
                    <a:pt x="886374" y="201931"/>
                    <a:pt x="687953" y="0"/>
                    <a:pt x="443187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83098" y="55992"/>
              <a:ext cx="720179" cy="761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39182" y="3948951"/>
            <a:ext cx="2211453" cy="1875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970" b="true">
                <a:solidFill>
                  <a:srgbClr val="FFEEA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Pokrywają ponad 70% powierzchni Ziemi</a:t>
            </a:r>
          </a:p>
          <a:p>
            <a:pPr algn="ctr">
              <a:lnSpc>
                <a:spcPts val="2970"/>
              </a:lnSpc>
            </a:pPr>
            <a:r>
              <a:rPr lang="en-US" sz="2970" b="true">
                <a:solidFill>
                  <a:srgbClr val="FFEEA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053655" y="4248488"/>
            <a:ext cx="1646290" cy="1132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970" b="true">
                <a:solidFill>
                  <a:srgbClr val="FFEEA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Regulują klimat</a:t>
            </a:r>
          </a:p>
          <a:p>
            <a:pPr algn="ctr">
              <a:lnSpc>
                <a:spcPts val="297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6414512" y="3824154"/>
            <a:ext cx="2390410" cy="1525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974" b="true">
                <a:solidFill>
                  <a:srgbClr val="FFEEA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Są siedliskiem dla milionów gatunków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2700000">
            <a:off x="43842" y="3183574"/>
            <a:ext cx="813908" cy="2237548"/>
          </a:xfrm>
          <a:custGeom>
            <a:avLst/>
            <a:gdLst/>
            <a:ahLst/>
            <a:cxnLst/>
            <a:rect r="r" b="b" t="t" l="l"/>
            <a:pathLst>
              <a:path h="2237548" w="813908">
                <a:moveTo>
                  <a:pt x="0" y="0"/>
                </a:moveTo>
                <a:lnTo>
                  <a:pt x="813908" y="0"/>
                </a:lnTo>
                <a:lnTo>
                  <a:pt x="813908" y="2237548"/>
                </a:lnTo>
                <a:lnTo>
                  <a:pt x="0" y="2237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661243">
            <a:off x="8173730" y="882042"/>
            <a:ext cx="2164881" cy="2700121"/>
          </a:xfrm>
          <a:custGeom>
            <a:avLst/>
            <a:gdLst/>
            <a:ahLst/>
            <a:cxnLst/>
            <a:rect r="r" b="b" t="t" l="l"/>
            <a:pathLst>
              <a:path h="2700121" w="2164881">
                <a:moveTo>
                  <a:pt x="0" y="0"/>
                </a:moveTo>
                <a:lnTo>
                  <a:pt x="2164881" y="0"/>
                </a:lnTo>
                <a:lnTo>
                  <a:pt x="2164881" y="2700122"/>
                </a:lnTo>
                <a:lnTo>
                  <a:pt x="0" y="27001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-209247">
            <a:off x="3798393" y="5844293"/>
            <a:ext cx="2156813" cy="992134"/>
          </a:xfrm>
          <a:custGeom>
            <a:avLst/>
            <a:gdLst/>
            <a:ahLst/>
            <a:cxnLst/>
            <a:rect r="r" b="b" t="t" l="l"/>
            <a:pathLst>
              <a:path h="992134" w="2156813">
                <a:moveTo>
                  <a:pt x="2156814" y="0"/>
                </a:moveTo>
                <a:lnTo>
                  <a:pt x="0" y="0"/>
                </a:lnTo>
                <a:lnTo>
                  <a:pt x="0" y="992134"/>
                </a:lnTo>
                <a:lnTo>
                  <a:pt x="2156814" y="992134"/>
                </a:lnTo>
                <a:lnTo>
                  <a:pt x="215681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858874" y="5824614"/>
            <a:ext cx="2326411" cy="2152988"/>
          </a:xfrm>
          <a:custGeom>
            <a:avLst/>
            <a:gdLst/>
            <a:ahLst/>
            <a:cxnLst/>
            <a:rect r="r" b="b" t="t" l="l"/>
            <a:pathLst>
              <a:path h="2152988" w="2326411">
                <a:moveTo>
                  <a:pt x="0" y="0"/>
                </a:moveTo>
                <a:lnTo>
                  <a:pt x="2326412" y="0"/>
                </a:lnTo>
                <a:lnTo>
                  <a:pt x="2326412" y="2152988"/>
                </a:lnTo>
                <a:lnTo>
                  <a:pt x="0" y="21529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0">
            <a:off x="-525818" y="5720341"/>
            <a:ext cx="2551756" cy="2361534"/>
          </a:xfrm>
          <a:custGeom>
            <a:avLst/>
            <a:gdLst/>
            <a:ahLst/>
            <a:cxnLst/>
            <a:rect r="r" b="b" t="t" l="l"/>
            <a:pathLst>
              <a:path h="2361534" w="2551756">
                <a:moveTo>
                  <a:pt x="2551756" y="0"/>
                </a:moveTo>
                <a:lnTo>
                  <a:pt x="0" y="0"/>
                </a:lnTo>
                <a:lnTo>
                  <a:pt x="0" y="2361534"/>
                </a:lnTo>
                <a:lnTo>
                  <a:pt x="2551756" y="2361534"/>
                </a:lnTo>
                <a:lnTo>
                  <a:pt x="25517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99881" y="1126295"/>
            <a:ext cx="6478996" cy="968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3"/>
              </a:lnSpc>
            </a:pPr>
            <a:r>
              <a:rPr lang="en-US" sz="7193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OCEANY: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5990813" y="2461439"/>
            <a:ext cx="543494" cy="542982"/>
          </a:xfrm>
          <a:custGeom>
            <a:avLst/>
            <a:gdLst/>
            <a:ahLst/>
            <a:cxnLst/>
            <a:rect r="r" b="b" t="t" l="l"/>
            <a:pathLst>
              <a:path h="542982" w="543494">
                <a:moveTo>
                  <a:pt x="0" y="0"/>
                </a:moveTo>
                <a:lnTo>
                  <a:pt x="543494" y="0"/>
                </a:lnTo>
                <a:lnTo>
                  <a:pt x="543494" y="542981"/>
                </a:lnTo>
                <a:lnTo>
                  <a:pt x="0" y="542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5983385" y="213591"/>
            <a:ext cx="2623680" cy="2670086"/>
            <a:chOff x="0" y="0"/>
            <a:chExt cx="886374" cy="90205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86374" cy="902052"/>
            </a:xfrm>
            <a:custGeom>
              <a:avLst/>
              <a:gdLst/>
              <a:ahLst/>
              <a:cxnLst/>
              <a:rect r="r" b="b" t="t" l="l"/>
              <a:pathLst>
                <a:path h="902052" w="886374">
                  <a:moveTo>
                    <a:pt x="443187" y="0"/>
                  </a:moveTo>
                  <a:cubicBezTo>
                    <a:pt x="198422" y="0"/>
                    <a:pt x="0" y="201931"/>
                    <a:pt x="0" y="451026"/>
                  </a:cubicBezTo>
                  <a:cubicBezTo>
                    <a:pt x="0" y="700121"/>
                    <a:pt x="198422" y="902052"/>
                    <a:pt x="443187" y="902052"/>
                  </a:cubicBezTo>
                  <a:cubicBezTo>
                    <a:pt x="687953" y="902052"/>
                    <a:pt x="886374" y="700121"/>
                    <a:pt x="886374" y="451026"/>
                  </a:cubicBezTo>
                  <a:cubicBezTo>
                    <a:pt x="886374" y="201931"/>
                    <a:pt x="687953" y="0"/>
                    <a:pt x="443187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83098" y="55992"/>
              <a:ext cx="720179" cy="761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6330360" y="957251"/>
            <a:ext cx="1929730" cy="1504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970" b="true">
                <a:solidFill>
                  <a:srgbClr val="FFEEA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Produkują ponad połowę tlenu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A75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86909" y="1049748"/>
            <a:ext cx="2211115" cy="2061322"/>
            <a:chOff x="0" y="0"/>
            <a:chExt cx="864346" cy="8057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64345" cy="805790"/>
            </a:xfrm>
            <a:custGeom>
              <a:avLst/>
              <a:gdLst/>
              <a:ahLst/>
              <a:cxnLst/>
              <a:rect r="r" b="b" t="t" l="l"/>
              <a:pathLst>
                <a:path h="805790" w="864345">
                  <a:moveTo>
                    <a:pt x="432173" y="0"/>
                  </a:moveTo>
                  <a:cubicBezTo>
                    <a:pt x="193490" y="0"/>
                    <a:pt x="0" y="180382"/>
                    <a:pt x="0" y="402895"/>
                  </a:cubicBezTo>
                  <a:cubicBezTo>
                    <a:pt x="0" y="625408"/>
                    <a:pt x="193490" y="805790"/>
                    <a:pt x="432173" y="805790"/>
                  </a:cubicBezTo>
                  <a:cubicBezTo>
                    <a:pt x="670855" y="805790"/>
                    <a:pt x="864345" y="625408"/>
                    <a:pt x="864345" y="402895"/>
                  </a:cubicBezTo>
                  <a:cubicBezTo>
                    <a:pt x="864345" y="180382"/>
                    <a:pt x="670855" y="0"/>
                    <a:pt x="432173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81032" y="46968"/>
              <a:ext cx="702281" cy="6832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698024" y="2223022"/>
            <a:ext cx="2211115" cy="2061322"/>
            <a:chOff x="0" y="0"/>
            <a:chExt cx="864346" cy="8057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64345" cy="805790"/>
            </a:xfrm>
            <a:custGeom>
              <a:avLst/>
              <a:gdLst/>
              <a:ahLst/>
              <a:cxnLst/>
              <a:rect r="r" b="b" t="t" l="l"/>
              <a:pathLst>
                <a:path h="805790" w="864345">
                  <a:moveTo>
                    <a:pt x="432173" y="0"/>
                  </a:moveTo>
                  <a:cubicBezTo>
                    <a:pt x="193490" y="0"/>
                    <a:pt x="0" y="180382"/>
                    <a:pt x="0" y="402895"/>
                  </a:cubicBezTo>
                  <a:cubicBezTo>
                    <a:pt x="0" y="625408"/>
                    <a:pt x="193490" y="805790"/>
                    <a:pt x="432173" y="805790"/>
                  </a:cubicBezTo>
                  <a:cubicBezTo>
                    <a:pt x="670855" y="805790"/>
                    <a:pt x="864345" y="625408"/>
                    <a:pt x="864345" y="402895"/>
                  </a:cubicBezTo>
                  <a:cubicBezTo>
                    <a:pt x="864345" y="180382"/>
                    <a:pt x="670855" y="0"/>
                    <a:pt x="432173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1032" y="46968"/>
              <a:ext cx="702281" cy="6832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56697" y="3310180"/>
            <a:ext cx="2211115" cy="2061322"/>
            <a:chOff x="0" y="0"/>
            <a:chExt cx="864346" cy="8057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64345" cy="805790"/>
            </a:xfrm>
            <a:custGeom>
              <a:avLst/>
              <a:gdLst/>
              <a:ahLst/>
              <a:cxnLst/>
              <a:rect r="r" b="b" t="t" l="l"/>
              <a:pathLst>
                <a:path h="805790" w="864345">
                  <a:moveTo>
                    <a:pt x="432173" y="0"/>
                  </a:moveTo>
                  <a:cubicBezTo>
                    <a:pt x="193490" y="0"/>
                    <a:pt x="0" y="180382"/>
                    <a:pt x="0" y="402895"/>
                  </a:cubicBezTo>
                  <a:cubicBezTo>
                    <a:pt x="0" y="625408"/>
                    <a:pt x="193490" y="805790"/>
                    <a:pt x="432173" y="805790"/>
                  </a:cubicBezTo>
                  <a:cubicBezTo>
                    <a:pt x="670855" y="805790"/>
                    <a:pt x="864345" y="625408"/>
                    <a:pt x="864345" y="402895"/>
                  </a:cubicBezTo>
                  <a:cubicBezTo>
                    <a:pt x="864345" y="180382"/>
                    <a:pt x="670855" y="0"/>
                    <a:pt x="432173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81032" y="46968"/>
              <a:ext cx="702281" cy="6832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6206964" y="3817907"/>
            <a:ext cx="4788181" cy="5153620"/>
          </a:xfrm>
          <a:custGeom>
            <a:avLst/>
            <a:gdLst/>
            <a:ahLst/>
            <a:cxnLst/>
            <a:rect r="r" b="b" t="t" l="l"/>
            <a:pathLst>
              <a:path h="5153620" w="4788181">
                <a:moveTo>
                  <a:pt x="0" y="0"/>
                </a:moveTo>
                <a:lnTo>
                  <a:pt x="4788182" y="0"/>
                </a:lnTo>
                <a:lnTo>
                  <a:pt x="4788182" y="5153620"/>
                </a:lnTo>
                <a:lnTo>
                  <a:pt x="0" y="5153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1000634" y="5746828"/>
            <a:ext cx="7400718" cy="2623891"/>
          </a:xfrm>
          <a:custGeom>
            <a:avLst/>
            <a:gdLst/>
            <a:ahLst/>
            <a:cxnLst/>
            <a:rect r="r" b="b" t="t" l="l"/>
            <a:pathLst>
              <a:path h="2623891" w="7400718">
                <a:moveTo>
                  <a:pt x="0" y="0"/>
                </a:moveTo>
                <a:lnTo>
                  <a:pt x="7400718" y="0"/>
                </a:lnTo>
                <a:lnTo>
                  <a:pt x="7400718" y="2623891"/>
                </a:lnTo>
                <a:lnTo>
                  <a:pt x="0" y="2623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400084" y="301169"/>
            <a:ext cx="3565622" cy="2553877"/>
          </a:xfrm>
          <a:custGeom>
            <a:avLst/>
            <a:gdLst/>
            <a:ahLst/>
            <a:cxnLst/>
            <a:rect r="r" b="b" t="t" l="l"/>
            <a:pathLst>
              <a:path h="2553877" w="3565622">
                <a:moveTo>
                  <a:pt x="0" y="0"/>
                </a:moveTo>
                <a:lnTo>
                  <a:pt x="3565622" y="0"/>
                </a:lnTo>
                <a:lnTo>
                  <a:pt x="3565622" y="2553877"/>
                </a:lnTo>
                <a:lnTo>
                  <a:pt x="0" y="25538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1663580">
            <a:off x="4158343" y="5515766"/>
            <a:ext cx="1030399" cy="678190"/>
          </a:xfrm>
          <a:custGeom>
            <a:avLst/>
            <a:gdLst/>
            <a:ahLst/>
            <a:cxnLst/>
            <a:rect r="r" b="b" t="t" l="l"/>
            <a:pathLst>
              <a:path h="678190" w="1030399">
                <a:moveTo>
                  <a:pt x="1030399" y="0"/>
                </a:moveTo>
                <a:lnTo>
                  <a:pt x="0" y="0"/>
                </a:lnTo>
                <a:lnTo>
                  <a:pt x="0" y="678190"/>
                </a:lnTo>
                <a:lnTo>
                  <a:pt x="1030399" y="678190"/>
                </a:lnTo>
                <a:lnTo>
                  <a:pt x="103039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44461" y="1297136"/>
            <a:ext cx="3316962" cy="3225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68"/>
              </a:lnSpc>
            </a:pPr>
            <a:r>
              <a:rPr lang="en-US" sz="6268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DLACZEGO OCEANY SĄ WAŻNE?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724426" y="1968407"/>
            <a:ext cx="1675658" cy="262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2027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Dla ludzi?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128661" y="3017328"/>
            <a:ext cx="1349842" cy="510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2027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Dla zwierząt?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857122" y="4228839"/>
            <a:ext cx="1349842" cy="262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2027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Dla ziemi?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A75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76800" y="-374023"/>
            <a:ext cx="5160541" cy="5852160"/>
          </a:xfrm>
          <a:custGeom>
            <a:avLst/>
            <a:gdLst/>
            <a:ahLst/>
            <a:cxnLst/>
            <a:rect r="r" b="b" t="t" l="l"/>
            <a:pathLst>
              <a:path h="5852160" w="5160541">
                <a:moveTo>
                  <a:pt x="0" y="0"/>
                </a:moveTo>
                <a:lnTo>
                  <a:pt x="5160541" y="0"/>
                </a:lnTo>
                <a:lnTo>
                  <a:pt x="5160541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29219" y="1683805"/>
            <a:ext cx="7682182" cy="6327324"/>
          </a:xfrm>
          <a:custGeom>
            <a:avLst/>
            <a:gdLst/>
            <a:ahLst/>
            <a:cxnLst/>
            <a:rect r="r" b="b" t="t" l="l"/>
            <a:pathLst>
              <a:path h="6327324" w="7682182">
                <a:moveTo>
                  <a:pt x="0" y="0"/>
                </a:moveTo>
                <a:lnTo>
                  <a:pt x="7682182" y="0"/>
                </a:lnTo>
                <a:lnTo>
                  <a:pt x="7682182" y="6327325"/>
                </a:lnTo>
                <a:lnTo>
                  <a:pt x="0" y="6327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135451" y="1888224"/>
            <a:ext cx="7229838" cy="3267887"/>
          </a:xfrm>
          <a:custGeom>
            <a:avLst/>
            <a:gdLst/>
            <a:ahLst/>
            <a:cxnLst/>
            <a:rect r="r" b="b" t="t" l="l"/>
            <a:pathLst>
              <a:path h="3267887" w="7229838">
                <a:moveTo>
                  <a:pt x="0" y="0"/>
                </a:moveTo>
                <a:lnTo>
                  <a:pt x="7229838" y="0"/>
                </a:lnTo>
                <a:lnTo>
                  <a:pt x="7229838" y="3267887"/>
                </a:lnTo>
                <a:lnTo>
                  <a:pt x="0" y="32678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69913" y="1029910"/>
            <a:ext cx="543494" cy="542982"/>
          </a:xfrm>
          <a:custGeom>
            <a:avLst/>
            <a:gdLst/>
            <a:ahLst/>
            <a:cxnLst/>
            <a:rect r="r" b="b" t="t" l="l"/>
            <a:pathLst>
              <a:path h="542982" w="543494">
                <a:moveTo>
                  <a:pt x="0" y="0"/>
                </a:moveTo>
                <a:lnTo>
                  <a:pt x="543494" y="0"/>
                </a:lnTo>
                <a:lnTo>
                  <a:pt x="543494" y="542982"/>
                </a:lnTo>
                <a:lnTo>
                  <a:pt x="0" y="5429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31520" y="-1345912"/>
            <a:ext cx="2378066" cy="2375822"/>
          </a:xfrm>
          <a:custGeom>
            <a:avLst/>
            <a:gdLst/>
            <a:ahLst/>
            <a:cxnLst/>
            <a:rect r="r" b="b" t="t" l="l"/>
            <a:pathLst>
              <a:path h="2375822" w="2378066">
                <a:moveTo>
                  <a:pt x="0" y="0"/>
                </a:moveTo>
                <a:lnTo>
                  <a:pt x="2378066" y="0"/>
                </a:lnTo>
                <a:lnTo>
                  <a:pt x="2378066" y="2375822"/>
                </a:lnTo>
                <a:lnTo>
                  <a:pt x="0" y="23758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168087" y="782178"/>
            <a:ext cx="796806" cy="625855"/>
          </a:xfrm>
          <a:custGeom>
            <a:avLst/>
            <a:gdLst/>
            <a:ahLst/>
            <a:cxnLst/>
            <a:rect r="r" b="b" t="t" l="l"/>
            <a:pathLst>
              <a:path h="625855" w="796806">
                <a:moveTo>
                  <a:pt x="0" y="0"/>
                </a:moveTo>
                <a:lnTo>
                  <a:pt x="796806" y="0"/>
                </a:lnTo>
                <a:lnTo>
                  <a:pt x="796806" y="625855"/>
                </a:lnTo>
                <a:lnTo>
                  <a:pt x="0" y="6258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893224" y="5156111"/>
            <a:ext cx="3641719" cy="644050"/>
            <a:chOff x="0" y="0"/>
            <a:chExt cx="1272653" cy="2250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2653" cy="225073"/>
            </a:xfrm>
            <a:custGeom>
              <a:avLst/>
              <a:gdLst/>
              <a:ahLst/>
              <a:cxnLst/>
              <a:rect r="r" b="b" t="t" l="l"/>
              <a:pathLst>
                <a:path h="225073" w="1272653">
                  <a:moveTo>
                    <a:pt x="76532" y="0"/>
                  </a:moveTo>
                  <a:lnTo>
                    <a:pt x="1196121" y="0"/>
                  </a:lnTo>
                  <a:cubicBezTo>
                    <a:pt x="1216419" y="0"/>
                    <a:pt x="1235885" y="8063"/>
                    <a:pt x="1250237" y="22416"/>
                  </a:cubicBezTo>
                  <a:cubicBezTo>
                    <a:pt x="1264590" y="36768"/>
                    <a:pt x="1272653" y="56235"/>
                    <a:pt x="1272653" y="76532"/>
                  </a:cubicBezTo>
                  <a:lnTo>
                    <a:pt x="1272653" y="148541"/>
                  </a:lnTo>
                  <a:cubicBezTo>
                    <a:pt x="1272653" y="168838"/>
                    <a:pt x="1264590" y="188305"/>
                    <a:pt x="1250237" y="202657"/>
                  </a:cubicBezTo>
                  <a:cubicBezTo>
                    <a:pt x="1235885" y="217010"/>
                    <a:pt x="1216419" y="225073"/>
                    <a:pt x="1196121" y="225073"/>
                  </a:cubicBezTo>
                  <a:lnTo>
                    <a:pt x="76532" y="225073"/>
                  </a:lnTo>
                  <a:cubicBezTo>
                    <a:pt x="56235" y="225073"/>
                    <a:pt x="36768" y="217010"/>
                    <a:pt x="22416" y="202657"/>
                  </a:cubicBezTo>
                  <a:cubicBezTo>
                    <a:pt x="8063" y="188305"/>
                    <a:pt x="0" y="168838"/>
                    <a:pt x="0" y="148541"/>
                  </a:cubicBezTo>
                  <a:lnTo>
                    <a:pt x="0" y="76532"/>
                  </a:lnTo>
                  <a:cubicBezTo>
                    <a:pt x="0" y="56235"/>
                    <a:pt x="8063" y="36768"/>
                    <a:pt x="22416" y="22416"/>
                  </a:cubicBezTo>
                  <a:cubicBezTo>
                    <a:pt x="36768" y="8063"/>
                    <a:pt x="56235" y="0"/>
                    <a:pt x="76532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272653" cy="2536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93224" y="5903169"/>
            <a:ext cx="3641719" cy="644050"/>
            <a:chOff x="0" y="0"/>
            <a:chExt cx="1272653" cy="22507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2653" cy="225073"/>
            </a:xfrm>
            <a:custGeom>
              <a:avLst/>
              <a:gdLst/>
              <a:ahLst/>
              <a:cxnLst/>
              <a:rect r="r" b="b" t="t" l="l"/>
              <a:pathLst>
                <a:path h="225073" w="1272653">
                  <a:moveTo>
                    <a:pt x="76532" y="0"/>
                  </a:moveTo>
                  <a:lnTo>
                    <a:pt x="1196121" y="0"/>
                  </a:lnTo>
                  <a:cubicBezTo>
                    <a:pt x="1216419" y="0"/>
                    <a:pt x="1235885" y="8063"/>
                    <a:pt x="1250237" y="22416"/>
                  </a:cubicBezTo>
                  <a:cubicBezTo>
                    <a:pt x="1264590" y="36768"/>
                    <a:pt x="1272653" y="56235"/>
                    <a:pt x="1272653" y="76532"/>
                  </a:cubicBezTo>
                  <a:lnTo>
                    <a:pt x="1272653" y="148541"/>
                  </a:lnTo>
                  <a:cubicBezTo>
                    <a:pt x="1272653" y="168838"/>
                    <a:pt x="1264590" y="188305"/>
                    <a:pt x="1250237" y="202657"/>
                  </a:cubicBezTo>
                  <a:cubicBezTo>
                    <a:pt x="1235885" y="217010"/>
                    <a:pt x="1216419" y="225073"/>
                    <a:pt x="1196121" y="225073"/>
                  </a:cubicBezTo>
                  <a:lnTo>
                    <a:pt x="76532" y="225073"/>
                  </a:lnTo>
                  <a:cubicBezTo>
                    <a:pt x="56235" y="225073"/>
                    <a:pt x="36768" y="217010"/>
                    <a:pt x="22416" y="202657"/>
                  </a:cubicBezTo>
                  <a:cubicBezTo>
                    <a:pt x="8063" y="188305"/>
                    <a:pt x="0" y="168838"/>
                    <a:pt x="0" y="148541"/>
                  </a:cubicBezTo>
                  <a:lnTo>
                    <a:pt x="0" y="76532"/>
                  </a:lnTo>
                  <a:cubicBezTo>
                    <a:pt x="0" y="56235"/>
                    <a:pt x="8063" y="36768"/>
                    <a:pt x="22416" y="22416"/>
                  </a:cubicBezTo>
                  <a:cubicBezTo>
                    <a:pt x="36768" y="8063"/>
                    <a:pt x="56235" y="0"/>
                    <a:pt x="76532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272653" cy="2536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728193" y="5222657"/>
            <a:ext cx="3641719" cy="577505"/>
            <a:chOff x="0" y="0"/>
            <a:chExt cx="1272653" cy="20181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72653" cy="201818"/>
            </a:xfrm>
            <a:custGeom>
              <a:avLst/>
              <a:gdLst/>
              <a:ahLst/>
              <a:cxnLst/>
              <a:rect r="r" b="b" t="t" l="l"/>
              <a:pathLst>
                <a:path h="201818" w="1272653">
                  <a:moveTo>
                    <a:pt x="76532" y="0"/>
                  </a:moveTo>
                  <a:lnTo>
                    <a:pt x="1196121" y="0"/>
                  </a:lnTo>
                  <a:cubicBezTo>
                    <a:pt x="1216419" y="0"/>
                    <a:pt x="1235885" y="8063"/>
                    <a:pt x="1250237" y="22416"/>
                  </a:cubicBezTo>
                  <a:cubicBezTo>
                    <a:pt x="1264590" y="36768"/>
                    <a:pt x="1272653" y="56235"/>
                    <a:pt x="1272653" y="76532"/>
                  </a:cubicBezTo>
                  <a:lnTo>
                    <a:pt x="1272653" y="125285"/>
                  </a:lnTo>
                  <a:cubicBezTo>
                    <a:pt x="1272653" y="145583"/>
                    <a:pt x="1264590" y="165049"/>
                    <a:pt x="1250237" y="179402"/>
                  </a:cubicBezTo>
                  <a:cubicBezTo>
                    <a:pt x="1235885" y="193754"/>
                    <a:pt x="1216419" y="201818"/>
                    <a:pt x="1196121" y="201818"/>
                  </a:cubicBezTo>
                  <a:lnTo>
                    <a:pt x="76532" y="201818"/>
                  </a:lnTo>
                  <a:cubicBezTo>
                    <a:pt x="56235" y="201818"/>
                    <a:pt x="36768" y="193754"/>
                    <a:pt x="22416" y="179402"/>
                  </a:cubicBezTo>
                  <a:cubicBezTo>
                    <a:pt x="8063" y="165049"/>
                    <a:pt x="0" y="145583"/>
                    <a:pt x="0" y="125285"/>
                  </a:cubicBezTo>
                  <a:lnTo>
                    <a:pt x="0" y="76532"/>
                  </a:lnTo>
                  <a:cubicBezTo>
                    <a:pt x="0" y="56235"/>
                    <a:pt x="8063" y="36768"/>
                    <a:pt x="22416" y="22416"/>
                  </a:cubicBezTo>
                  <a:cubicBezTo>
                    <a:pt x="36768" y="8063"/>
                    <a:pt x="56235" y="0"/>
                    <a:pt x="76532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272653" cy="230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93224" y="1646158"/>
            <a:ext cx="4440410" cy="2159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63"/>
              </a:lnSpc>
            </a:pPr>
            <a:r>
              <a:rPr lang="en-US" sz="8263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OCEANY SĄ WAŻNE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81475" y="5327226"/>
            <a:ext cx="2878760" cy="34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9"/>
              </a:lnSpc>
            </a:pPr>
            <a:r>
              <a:rPr lang="en-US" sz="2669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Źródło pożywienia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78857" y="6074283"/>
            <a:ext cx="2901103" cy="34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9"/>
              </a:lnSpc>
            </a:pPr>
            <a:r>
              <a:rPr lang="en-US" sz="2669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Transport i handel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74366" y="5360459"/>
            <a:ext cx="3050472" cy="34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9"/>
              </a:lnSpc>
            </a:pPr>
            <a:r>
              <a:rPr lang="en-US" sz="2669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Klimat i pogoda</a:t>
            </a:r>
          </a:p>
        </p:txBody>
      </p:sp>
      <p:sp>
        <p:nvSpPr>
          <p:cNvPr name="Freeform 21" id="21"/>
          <p:cNvSpPr/>
          <p:nvPr/>
        </p:nvSpPr>
        <p:spPr>
          <a:xfrm flipH="true" flipV="false" rot="-318909">
            <a:off x="8253023" y="5947832"/>
            <a:ext cx="994694" cy="654690"/>
          </a:xfrm>
          <a:custGeom>
            <a:avLst/>
            <a:gdLst/>
            <a:ahLst/>
            <a:cxnLst/>
            <a:rect r="r" b="b" t="t" l="l"/>
            <a:pathLst>
              <a:path h="654690" w="994694">
                <a:moveTo>
                  <a:pt x="994694" y="0"/>
                </a:moveTo>
                <a:lnTo>
                  <a:pt x="0" y="0"/>
                </a:lnTo>
                <a:lnTo>
                  <a:pt x="0" y="654690"/>
                </a:lnTo>
                <a:lnTo>
                  <a:pt x="994694" y="654690"/>
                </a:lnTo>
                <a:lnTo>
                  <a:pt x="99469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4728193" y="5904937"/>
            <a:ext cx="3641719" cy="644050"/>
            <a:chOff x="0" y="0"/>
            <a:chExt cx="1272653" cy="22507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72653" cy="225073"/>
            </a:xfrm>
            <a:custGeom>
              <a:avLst/>
              <a:gdLst/>
              <a:ahLst/>
              <a:cxnLst/>
              <a:rect r="r" b="b" t="t" l="l"/>
              <a:pathLst>
                <a:path h="225073" w="1272653">
                  <a:moveTo>
                    <a:pt x="76532" y="0"/>
                  </a:moveTo>
                  <a:lnTo>
                    <a:pt x="1196121" y="0"/>
                  </a:lnTo>
                  <a:cubicBezTo>
                    <a:pt x="1216419" y="0"/>
                    <a:pt x="1235885" y="8063"/>
                    <a:pt x="1250237" y="22416"/>
                  </a:cubicBezTo>
                  <a:cubicBezTo>
                    <a:pt x="1264590" y="36768"/>
                    <a:pt x="1272653" y="56235"/>
                    <a:pt x="1272653" y="76532"/>
                  </a:cubicBezTo>
                  <a:lnTo>
                    <a:pt x="1272653" y="148541"/>
                  </a:lnTo>
                  <a:cubicBezTo>
                    <a:pt x="1272653" y="168838"/>
                    <a:pt x="1264590" y="188305"/>
                    <a:pt x="1250237" y="202657"/>
                  </a:cubicBezTo>
                  <a:cubicBezTo>
                    <a:pt x="1235885" y="217010"/>
                    <a:pt x="1216419" y="225073"/>
                    <a:pt x="1196121" y="225073"/>
                  </a:cubicBezTo>
                  <a:lnTo>
                    <a:pt x="76532" y="225073"/>
                  </a:lnTo>
                  <a:cubicBezTo>
                    <a:pt x="56235" y="225073"/>
                    <a:pt x="36768" y="217010"/>
                    <a:pt x="22416" y="202657"/>
                  </a:cubicBezTo>
                  <a:cubicBezTo>
                    <a:pt x="8063" y="188305"/>
                    <a:pt x="0" y="168838"/>
                    <a:pt x="0" y="148541"/>
                  </a:cubicBezTo>
                  <a:lnTo>
                    <a:pt x="0" y="76532"/>
                  </a:lnTo>
                  <a:cubicBezTo>
                    <a:pt x="0" y="56235"/>
                    <a:pt x="8063" y="36768"/>
                    <a:pt x="22416" y="22416"/>
                  </a:cubicBezTo>
                  <a:cubicBezTo>
                    <a:pt x="36768" y="8063"/>
                    <a:pt x="56235" y="0"/>
                    <a:pt x="76532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1272653" cy="2536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135451" y="6074243"/>
            <a:ext cx="2901103" cy="34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9"/>
              </a:lnSpc>
            </a:pPr>
            <a:r>
              <a:rPr lang="en-US" sz="2669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Zasoby naturalne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A75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3774" y="1179231"/>
            <a:ext cx="8166051" cy="1731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3"/>
              </a:lnSpc>
            </a:pPr>
            <a:r>
              <a:rPr lang="en-US" sz="6653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ZAGROŻENIA DLA OCEANÓW?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-1983098" y="2964393"/>
            <a:ext cx="4394277" cy="3619287"/>
          </a:xfrm>
          <a:custGeom>
            <a:avLst/>
            <a:gdLst/>
            <a:ahLst/>
            <a:cxnLst/>
            <a:rect r="r" b="b" t="t" l="l"/>
            <a:pathLst>
              <a:path h="3619287" w="4394277">
                <a:moveTo>
                  <a:pt x="4394278" y="0"/>
                </a:moveTo>
                <a:lnTo>
                  <a:pt x="0" y="0"/>
                </a:lnTo>
                <a:lnTo>
                  <a:pt x="0" y="3619287"/>
                </a:lnTo>
                <a:lnTo>
                  <a:pt x="4394278" y="3619287"/>
                </a:lnTo>
                <a:lnTo>
                  <a:pt x="4394278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41284" y="3158121"/>
            <a:ext cx="2662888" cy="2482489"/>
            <a:chOff x="0" y="0"/>
            <a:chExt cx="864346" cy="8057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64345" cy="805790"/>
            </a:xfrm>
            <a:custGeom>
              <a:avLst/>
              <a:gdLst/>
              <a:ahLst/>
              <a:cxnLst/>
              <a:rect r="r" b="b" t="t" l="l"/>
              <a:pathLst>
                <a:path h="805790" w="864345">
                  <a:moveTo>
                    <a:pt x="432173" y="0"/>
                  </a:moveTo>
                  <a:cubicBezTo>
                    <a:pt x="193490" y="0"/>
                    <a:pt x="0" y="180382"/>
                    <a:pt x="0" y="402895"/>
                  </a:cubicBezTo>
                  <a:cubicBezTo>
                    <a:pt x="0" y="625408"/>
                    <a:pt x="193490" y="805790"/>
                    <a:pt x="432173" y="805790"/>
                  </a:cubicBezTo>
                  <a:cubicBezTo>
                    <a:pt x="670855" y="805790"/>
                    <a:pt x="864345" y="625408"/>
                    <a:pt x="864345" y="402895"/>
                  </a:cubicBezTo>
                  <a:cubicBezTo>
                    <a:pt x="864345" y="180382"/>
                    <a:pt x="670855" y="0"/>
                    <a:pt x="432173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81032" y="46968"/>
              <a:ext cx="702281" cy="6832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063605" y="2964393"/>
            <a:ext cx="4392181" cy="3617560"/>
          </a:xfrm>
          <a:custGeom>
            <a:avLst/>
            <a:gdLst/>
            <a:ahLst/>
            <a:cxnLst/>
            <a:rect r="r" b="b" t="t" l="l"/>
            <a:pathLst>
              <a:path h="3617560" w="4392181">
                <a:moveTo>
                  <a:pt x="0" y="0"/>
                </a:moveTo>
                <a:lnTo>
                  <a:pt x="4392181" y="0"/>
                </a:lnTo>
                <a:lnTo>
                  <a:pt x="4392181" y="3617560"/>
                </a:lnTo>
                <a:lnTo>
                  <a:pt x="0" y="361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545356" y="3158121"/>
            <a:ext cx="2662888" cy="2482489"/>
            <a:chOff x="0" y="0"/>
            <a:chExt cx="864346" cy="8057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64345" cy="805790"/>
            </a:xfrm>
            <a:custGeom>
              <a:avLst/>
              <a:gdLst/>
              <a:ahLst/>
              <a:cxnLst/>
              <a:rect r="r" b="b" t="t" l="l"/>
              <a:pathLst>
                <a:path h="805790" w="864345">
                  <a:moveTo>
                    <a:pt x="432173" y="0"/>
                  </a:moveTo>
                  <a:cubicBezTo>
                    <a:pt x="193490" y="0"/>
                    <a:pt x="0" y="180382"/>
                    <a:pt x="0" y="402895"/>
                  </a:cubicBezTo>
                  <a:cubicBezTo>
                    <a:pt x="0" y="625408"/>
                    <a:pt x="193490" y="805790"/>
                    <a:pt x="432173" y="805790"/>
                  </a:cubicBezTo>
                  <a:cubicBezTo>
                    <a:pt x="670855" y="805790"/>
                    <a:pt x="864345" y="625408"/>
                    <a:pt x="864345" y="402895"/>
                  </a:cubicBezTo>
                  <a:cubicBezTo>
                    <a:pt x="864345" y="180382"/>
                    <a:pt x="670855" y="0"/>
                    <a:pt x="432173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81032" y="46968"/>
              <a:ext cx="702281" cy="6832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849429" y="3158121"/>
            <a:ext cx="2662888" cy="2482489"/>
            <a:chOff x="0" y="0"/>
            <a:chExt cx="864346" cy="80579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64345" cy="805790"/>
            </a:xfrm>
            <a:custGeom>
              <a:avLst/>
              <a:gdLst/>
              <a:ahLst/>
              <a:cxnLst/>
              <a:rect r="r" b="b" t="t" l="l"/>
              <a:pathLst>
                <a:path h="805790" w="864345">
                  <a:moveTo>
                    <a:pt x="432173" y="0"/>
                  </a:moveTo>
                  <a:cubicBezTo>
                    <a:pt x="193490" y="0"/>
                    <a:pt x="0" y="180382"/>
                    <a:pt x="0" y="402895"/>
                  </a:cubicBezTo>
                  <a:cubicBezTo>
                    <a:pt x="0" y="625408"/>
                    <a:pt x="193490" y="805790"/>
                    <a:pt x="432173" y="805790"/>
                  </a:cubicBezTo>
                  <a:cubicBezTo>
                    <a:pt x="670855" y="805790"/>
                    <a:pt x="864345" y="625408"/>
                    <a:pt x="864345" y="402895"/>
                  </a:cubicBezTo>
                  <a:cubicBezTo>
                    <a:pt x="864345" y="180382"/>
                    <a:pt x="670855" y="0"/>
                    <a:pt x="432173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81032" y="46968"/>
              <a:ext cx="702281" cy="6832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438359" y="6155864"/>
            <a:ext cx="5325640" cy="1947691"/>
          </a:xfrm>
          <a:custGeom>
            <a:avLst/>
            <a:gdLst/>
            <a:ahLst/>
            <a:cxnLst/>
            <a:rect r="r" b="b" t="t" l="l"/>
            <a:pathLst>
              <a:path h="1947691" w="5325640">
                <a:moveTo>
                  <a:pt x="0" y="0"/>
                </a:moveTo>
                <a:lnTo>
                  <a:pt x="5325640" y="0"/>
                </a:lnTo>
                <a:lnTo>
                  <a:pt x="5325640" y="1947690"/>
                </a:lnTo>
                <a:lnTo>
                  <a:pt x="0" y="1947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4866319" y="6155864"/>
            <a:ext cx="5325640" cy="1947691"/>
          </a:xfrm>
          <a:custGeom>
            <a:avLst/>
            <a:gdLst/>
            <a:ahLst/>
            <a:cxnLst/>
            <a:rect r="r" b="b" t="t" l="l"/>
            <a:pathLst>
              <a:path h="1947691" w="5325640">
                <a:moveTo>
                  <a:pt x="5325640" y="0"/>
                </a:moveTo>
                <a:lnTo>
                  <a:pt x="0" y="0"/>
                </a:lnTo>
                <a:lnTo>
                  <a:pt x="0" y="1947690"/>
                </a:lnTo>
                <a:lnTo>
                  <a:pt x="5325640" y="1947690"/>
                </a:lnTo>
                <a:lnTo>
                  <a:pt x="5325640" y="0"/>
                </a:lnTo>
                <a:close/>
              </a:path>
            </a:pathLst>
          </a:custGeom>
          <a:blipFill>
            <a:blip r:embed="rId4">
              <a:alphaModFix amt="9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517679">
            <a:off x="702351" y="3017750"/>
            <a:ext cx="792003" cy="656642"/>
          </a:xfrm>
          <a:custGeom>
            <a:avLst/>
            <a:gdLst/>
            <a:ahLst/>
            <a:cxnLst/>
            <a:rect r="r" b="b" t="t" l="l"/>
            <a:pathLst>
              <a:path h="656642" w="792003">
                <a:moveTo>
                  <a:pt x="0" y="0"/>
                </a:moveTo>
                <a:lnTo>
                  <a:pt x="792003" y="0"/>
                </a:lnTo>
                <a:lnTo>
                  <a:pt x="792003" y="656642"/>
                </a:lnTo>
                <a:lnTo>
                  <a:pt x="0" y="6566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1745602">
            <a:off x="8113913" y="2698650"/>
            <a:ext cx="796806" cy="625855"/>
          </a:xfrm>
          <a:custGeom>
            <a:avLst/>
            <a:gdLst/>
            <a:ahLst/>
            <a:cxnLst/>
            <a:rect r="r" b="b" t="t" l="l"/>
            <a:pathLst>
              <a:path h="625855" w="796806">
                <a:moveTo>
                  <a:pt x="0" y="0"/>
                </a:moveTo>
                <a:lnTo>
                  <a:pt x="796806" y="0"/>
                </a:lnTo>
                <a:lnTo>
                  <a:pt x="796806" y="625855"/>
                </a:lnTo>
                <a:lnTo>
                  <a:pt x="0" y="6258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777644" y="3746344"/>
            <a:ext cx="1590167" cy="1020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2669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Grupa 1:</a:t>
            </a:r>
          </a:p>
          <a:p>
            <a:pPr algn="ctr">
              <a:lnSpc>
                <a:spcPts val="2669"/>
              </a:lnSpc>
            </a:pPr>
            <a:r>
              <a:rPr lang="en-US" sz="2669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Handel morski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081717" y="3746344"/>
            <a:ext cx="1590167" cy="686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2669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Grupa 2:</a:t>
            </a:r>
          </a:p>
          <a:p>
            <a:pPr algn="ctr">
              <a:lnSpc>
                <a:spcPts val="2669"/>
              </a:lnSpc>
            </a:pPr>
            <a:r>
              <a:rPr lang="en-US" sz="2669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Turystyka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177267" y="3746344"/>
            <a:ext cx="2007211" cy="686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2669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Grupa 3:</a:t>
            </a:r>
          </a:p>
          <a:p>
            <a:pPr algn="ctr">
              <a:lnSpc>
                <a:spcPts val="2669"/>
              </a:lnSpc>
            </a:pPr>
            <a:r>
              <a:rPr lang="en-US" sz="2669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Rybołówstwo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241284" y="6155864"/>
            <a:ext cx="1665466" cy="1663895"/>
          </a:xfrm>
          <a:custGeom>
            <a:avLst/>
            <a:gdLst/>
            <a:ahLst/>
            <a:cxnLst/>
            <a:rect r="r" b="b" t="t" l="l"/>
            <a:pathLst>
              <a:path h="1663895" w="1665466">
                <a:moveTo>
                  <a:pt x="0" y="0"/>
                </a:moveTo>
                <a:lnTo>
                  <a:pt x="1665466" y="0"/>
                </a:lnTo>
                <a:lnTo>
                  <a:pt x="1665466" y="1663895"/>
                </a:lnTo>
                <a:lnTo>
                  <a:pt x="0" y="16638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3000"/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true" rot="0">
            <a:off x="7063605" y="-581239"/>
            <a:ext cx="1227324" cy="1226166"/>
          </a:xfrm>
          <a:custGeom>
            <a:avLst/>
            <a:gdLst/>
            <a:ahLst/>
            <a:cxnLst/>
            <a:rect r="r" b="b" t="t" l="l"/>
            <a:pathLst>
              <a:path h="1226166" w="1227324">
                <a:moveTo>
                  <a:pt x="0" y="1226166"/>
                </a:moveTo>
                <a:lnTo>
                  <a:pt x="1227324" y="1226166"/>
                </a:lnTo>
                <a:lnTo>
                  <a:pt x="1227324" y="0"/>
                </a:lnTo>
                <a:lnTo>
                  <a:pt x="0" y="0"/>
                </a:lnTo>
                <a:lnTo>
                  <a:pt x="0" y="1226166"/>
                </a:lnTo>
                <a:close/>
              </a:path>
            </a:pathLst>
          </a:custGeom>
          <a:blipFill>
            <a:blip r:embed="rId10">
              <a:alphaModFix amt="43000"/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6320393" y="5542163"/>
            <a:ext cx="2191923" cy="1490508"/>
          </a:xfrm>
          <a:custGeom>
            <a:avLst/>
            <a:gdLst/>
            <a:ahLst/>
            <a:cxnLst/>
            <a:rect r="r" b="b" t="t" l="l"/>
            <a:pathLst>
              <a:path h="1490508" w="2191923">
                <a:moveTo>
                  <a:pt x="0" y="0"/>
                </a:moveTo>
                <a:lnTo>
                  <a:pt x="2191923" y="0"/>
                </a:lnTo>
                <a:lnTo>
                  <a:pt x="2191923" y="1490508"/>
                </a:lnTo>
                <a:lnTo>
                  <a:pt x="0" y="14905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A75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1064742" y="-383814"/>
            <a:ext cx="5160541" cy="5852160"/>
          </a:xfrm>
          <a:custGeom>
            <a:avLst/>
            <a:gdLst/>
            <a:ahLst/>
            <a:cxnLst/>
            <a:rect r="r" b="b" t="t" l="l"/>
            <a:pathLst>
              <a:path h="5852160" w="5160541">
                <a:moveTo>
                  <a:pt x="5160542" y="0"/>
                </a:moveTo>
                <a:lnTo>
                  <a:pt x="0" y="0"/>
                </a:lnTo>
                <a:lnTo>
                  <a:pt x="0" y="5852160"/>
                </a:lnTo>
                <a:lnTo>
                  <a:pt x="5160542" y="5852160"/>
                </a:lnTo>
                <a:lnTo>
                  <a:pt x="5160542" y="0"/>
                </a:lnTo>
                <a:close/>
              </a:path>
            </a:pathLst>
          </a:custGeom>
          <a:blipFill>
            <a:blip r:embed="rId2">
              <a:alphaModFix amt="43999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91038" y="3826575"/>
            <a:ext cx="2480575" cy="1361023"/>
            <a:chOff x="0" y="0"/>
            <a:chExt cx="866874" cy="4756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66874" cy="475630"/>
            </a:xfrm>
            <a:custGeom>
              <a:avLst/>
              <a:gdLst/>
              <a:ahLst/>
              <a:cxnLst/>
              <a:rect r="r" b="b" t="t" l="l"/>
              <a:pathLst>
                <a:path h="475630" w="866874">
                  <a:moveTo>
                    <a:pt x="112357" y="0"/>
                  </a:moveTo>
                  <a:lnTo>
                    <a:pt x="754517" y="0"/>
                  </a:lnTo>
                  <a:cubicBezTo>
                    <a:pt x="816570" y="0"/>
                    <a:pt x="866874" y="50304"/>
                    <a:pt x="866874" y="112357"/>
                  </a:cubicBezTo>
                  <a:lnTo>
                    <a:pt x="866874" y="363273"/>
                  </a:lnTo>
                  <a:cubicBezTo>
                    <a:pt x="866874" y="393072"/>
                    <a:pt x="855036" y="421650"/>
                    <a:pt x="833965" y="442721"/>
                  </a:cubicBezTo>
                  <a:cubicBezTo>
                    <a:pt x="812894" y="463792"/>
                    <a:pt x="784316" y="475630"/>
                    <a:pt x="754517" y="475630"/>
                  </a:cubicBezTo>
                  <a:lnTo>
                    <a:pt x="112357" y="475630"/>
                  </a:lnTo>
                  <a:cubicBezTo>
                    <a:pt x="82558" y="475630"/>
                    <a:pt x="53979" y="463792"/>
                    <a:pt x="32909" y="442721"/>
                  </a:cubicBezTo>
                  <a:cubicBezTo>
                    <a:pt x="11838" y="421650"/>
                    <a:pt x="0" y="393072"/>
                    <a:pt x="0" y="363273"/>
                  </a:cubicBezTo>
                  <a:lnTo>
                    <a:pt x="0" y="112357"/>
                  </a:lnTo>
                  <a:cubicBezTo>
                    <a:pt x="0" y="82558"/>
                    <a:pt x="11838" y="53979"/>
                    <a:pt x="32909" y="32909"/>
                  </a:cubicBezTo>
                  <a:cubicBezTo>
                    <a:pt x="53979" y="11838"/>
                    <a:pt x="82558" y="0"/>
                    <a:pt x="112357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66874" cy="50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91038" y="5349523"/>
            <a:ext cx="5767669" cy="1043686"/>
            <a:chOff x="0" y="0"/>
            <a:chExt cx="2015598" cy="3647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15598" cy="364732"/>
            </a:xfrm>
            <a:custGeom>
              <a:avLst/>
              <a:gdLst/>
              <a:ahLst/>
              <a:cxnLst/>
              <a:rect r="r" b="b" t="t" l="l"/>
              <a:pathLst>
                <a:path h="364732" w="2015598">
                  <a:moveTo>
                    <a:pt x="48323" y="0"/>
                  </a:moveTo>
                  <a:lnTo>
                    <a:pt x="1967275" y="0"/>
                  </a:lnTo>
                  <a:cubicBezTo>
                    <a:pt x="1993963" y="0"/>
                    <a:pt x="2015598" y="21635"/>
                    <a:pt x="2015598" y="48323"/>
                  </a:cubicBezTo>
                  <a:lnTo>
                    <a:pt x="2015598" y="316409"/>
                  </a:lnTo>
                  <a:cubicBezTo>
                    <a:pt x="2015598" y="343097"/>
                    <a:pt x="1993963" y="364732"/>
                    <a:pt x="1967275" y="364732"/>
                  </a:cubicBezTo>
                  <a:lnTo>
                    <a:pt x="48323" y="364732"/>
                  </a:lnTo>
                  <a:cubicBezTo>
                    <a:pt x="35507" y="364732"/>
                    <a:pt x="23216" y="359641"/>
                    <a:pt x="14153" y="350578"/>
                  </a:cubicBezTo>
                  <a:cubicBezTo>
                    <a:pt x="5091" y="341516"/>
                    <a:pt x="0" y="329225"/>
                    <a:pt x="0" y="316409"/>
                  </a:cubicBezTo>
                  <a:lnTo>
                    <a:pt x="0" y="48323"/>
                  </a:lnTo>
                  <a:cubicBezTo>
                    <a:pt x="0" y="21635"/>
                    <a:pt x="21635" y="0"/>
                    <a:pt x="48323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2015598" cy="3933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667078" y="3826575"/>
            <a:ext cx="3091629" cy="1361023"/>
            <a:chOff x="0" y="0"/>
            <a:chExt cx="1080416" cy="4756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80416" cy="475630"/>
            </a:xfrm>
            <a:custGeom>
              <a:avLst/>
              <a:gdLst/>
              <a:ahLst/>
              <a:cxnLst/>
              <a:rect r="r" b="b" t="t" l="l"/>
              <a:pathLst>
                <a:path h="475630" w="1080416">
                  <a:moveTo>
                    <a:pt x="90150" y="0"/>
                  </a:moveTo>
                  <a:lnTo>
                    <a:pt x="990266" y="0"/>
                  </a:lnTo>
                  <a:cubicBezTo>
                    <a:pt x="1014175" y="0"/>
                    <a:pt x="1037105" y="9498"/>
                    <a:pt x="1054012" y="26404"/>
                  </a:cubicBezTo>
                  <a:cubicBezTo>
                    <a:pt x="1070918" y="43311"/>
                    <a:pt x="1080416" y="66240"/>
                    <a:pt x="1080416" y="90150"/>
                  </a:cubicBezTo>
                  <a:lnTo>
                    <a:pt x="1080416" y="385480"/>
                  </a:lnTo>
                  <a:cubicBezTo>
                    <a:pt x="1080416" y="435268"/>
                    <a:pt x="1040055" y="475630"/>
                    <a:pt x="990266" y="475630"/>
                  </a:cubicBezTo>
                  <a:lnTo>
                    <a:pt x="90150" y="475630"/>
                  </a:lnTo>
                  <a:cubicBezTo>
                    <a:pt x="40361" y="475630"/>
                    <a:pt x="0" y="435268"/>
                    <a:pt x="0" y="385480"/>
                  </a:cubicBezTo>
                  <a:lnTo>
                    <a:pt x="0" y="90150"/>
                  </a:lnTo>
                  <a:cubicBezTo>
                    <a:pt x="0" y="40361"/>
                    <a:pt x="40361" y="0"/>
                    <a:pt x="90150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080416" cy="50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240120" y="6869459"/>
            <a:ext cx="3719052" cy="1360130"/>
          </a:xfrm>
          <a:custGeom>
            <a:avLst/>
            <a:gdLst/>
            <a:ahLst/>
            <a:cxnLst/>
            <a:rect r="r" b="b" t="t" l="l"/>
            <a:pathLst>
              <a:path h="1360130" w="3719052">
                <a:moveTo>
                  <a:pt x="0" y="0"/>
                </a:moveTo>
                <a:lnTo>
                  <a:pt x="3719052" y="0"/>
                </a:lnTo>
                <a:lnTo>
                  <a:pt x="3719052" y="1360130"/>
                </a:lnTo>
                <a:lnTo>
                  <a:pt x="0" y="1360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3454769" y="6869459"/>
            <a:ext cx="3719052" cy="1360130"/>
          </a:xfrm>
          <a:custGeom>
            <a:avLst/>
            <a:gdLst/>
            <a:ahLst/>
            <a:cxnLst/>
            <a:rect r="r" b="b" t="t" l="l"/>
            <a:pathLst>
              <a:path h="1360130" w="3719052">
                <a:moveTo>
                  <a:pt x="3719052" y="0"/>
                </a:moveTo>
                <a:lnTo>
                  <a:pt x="0" y="0"/>
                </a:lnTo>
                <a:lnTo>
                  <a:pt x="0" y="1360130"/>
                </a:lnTo>
                <a:lnTo>
                  <a:pt x="3719052" y="1360130"/>
                </a:lnTo>
                <a:lnTo>
                  <a:pt x="3719052" y="0"/>
                </a:lnTo>
                <a:close/>
              </a:path>
            </a:pathLst>
          </a:custGeom>
          <a:blipFill>
            <a:blip r:embed="rId3">
              <a:alphaModFix amt="9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91038" y="1036291"/>
            <a:ext cx="7168415" cy="915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6"/>
              </a:lnSpc>
            </a:pPr>
            <a:r>
              <a:rPr lang="en-US" sz="6806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ZAGROŻENIA:</a:t>
            </a:r>
          </a:p>
        </p:txBody>
      </p:sp>
      <p:sp>
        <p:nvSpPr>
          <p:cNvPr name="Freeform 15" id="15"/>
          <p:cNvSpPr/>
          <p:nvPr/>
        </p:nvSpPr>
        <p:spPr>
          <a:xfrm flipH="true" flipV="false" rot="0">
            <a:off x="6581587" y="3273821"/>
            <a:ext cx="4552788" cy="5195090"/>
          </a:xfrm>
          <a:custGeom>
            <a:avLst/>
            <a:gdLst/>
            <a:ahLst/>
            <a:cxnLst/>
            <a:rect r="r" b="b" t="t" l="l"/>
            <a:pathLst>
              <a:path h="5195090" w="4552788">
                <a:moveTo>
                  <a:pt x="4552788" y="0"/>
                </a:moveTo>
                <a:lnTo>
                  <a:pt x="0" y="0"/>
                </a:lnTo>
                <a:lnTo>
                  <a:pt x="0" y="5195090"/>
                </a:lnTo>
                <a:lnTo>
                  <a:pt x="4552788" y="5195090"/>
                </a:lnTo>
                <a:lnTo>
                  <a:pt x="455278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217528">
            <a:off x="6344693" y="2579862"/>
            <a:ext cx="2243477" cy="885154"/>
          </a:xfrm>
          <a:custGeom>
            <a:avLst/>
            <a:gdLst/>
            <a:ahLst/>
            <a:cxnLst/>
            <a:rect r="r" b="b" t="t" l="l"/>
            <a:pathLst>
              <a:path h="885154" w="2243477">
                <a:moveTo>
                  <a:pt x="0" y="0"/>
                </a:moveTo>
                <a:lnTo>
                  <a:pt x="2243477" y="0"/>
                </a:lnTo>
                <a:lnTo>
                  <a:pt x="2243477" y="885154"/>
                </a:lnTo>
                <a:lnTo>
                  <a:pt x="0" y="8851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345278" y="4191536"/>
            <a:ext cx="1852466" cy="678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9"/>
              </a:lnSpc>
            </a:pPr>
            <a:r>
              <a:rPr lang="en-US" sz="2669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Plastikowe odpady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68158" y="5575436"/>
            <a:ext cx="5413429" cy="678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9"/>
              </a:lnSpc>
            </a:pPr>
            <a:r>
              <a:rPr lang="en-US" sz="2669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Zmiany klimatyczne</a:t>
            </a:r>
          </a:p>
          <a:p>
            <a:pPr algn="l">
              <a:lnSpc>
                <a:spcPts val="2669"/>
              </a:lnSpc>
            </a:pPr>
            <a:r>
              <a:rPr lang="en-US" sz="2669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Kwasowość oceanów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037876" y="4437098"/>
            <a:ext cx="2552839" cy="34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9"/>
              </a:lnSpc>
            </a:pPr>
            <a:r>
              <a:rPr lang="en-US" sz="2669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Przełowienie</a:t>
            </a:r>
          </a:p>
        </p:txBody>
      </p:sp>
      <p:sp>
        <p:nvSpPr>
          <p:cNvPr name="Freeform 20" id="20"/>
          <p:cNvSpPr/>
          <p:nvPr/>
        </p:nvSpPr>
        <p:spPr>
          <a:xfrm flipH="true" flipV="false" rot="0">
            <a:off x="6260823" y="4792478"/>
            <a:ext cx="1469278" cy="675868"/>
          </a:xfrm>
          <a:custGeom>
            <a:avLst/>
            <a:gdLst/>
            <a:ahLst/>
            <a:cxnLst/>
            <a:rect r="r" b="b" t="t" l="l"/>
            <a:pathLst>
              <a:path h="675868" w="1469278">
                <a:moveTo>
                  <a:pt x="1469279" y="0"/>
                </a:moveTo>
                <a:lnTo>
                  <a:pt x="0" y="0"/>
                </a:lnTo>
                <a:lnTo>
                  <a:pt x="0" y="675868"/>
                </a:lnTo>
                <a:lnTo>
                  <a:pt x="1469279" y="675868"/>
                </a:lnTo>
                <a:lnTo>
                  <a:pt x="146927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410919" y="1289967"/>
            <a:ext cx="447062" cy="446640"/>
          </a:xfrm>
          <a:custGeom>
            <a:avLst/>
            <a:gdLst/>
            <a:ahLst/>
            <a:cxnLst/>
            <a:rect r="r" b="b" t="t" l="l"/>
            <a:pathLst>
              <a:path h="446640" w="447062">
                <a:moveTo>
                  <a:pt x="0" y="0"/>
                </a:moveTo>
                <a:lnTo>
                  <a:pt x="447062" y="0"/>
                </a:lnTo>
                <a:lnTo>
                  <a:pt x="447062" y="446640"/>
                </a:lnTo>
                <a:lnTo>
                  <a:pt x="0" y="446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-1064742" y="3032797"/>
            <a:ext cx="1589055" cy="1587556"/>
          </a:xfrm>
          <a:custGeom>
            <a:avLst/>
            <a:gdLst/>
            <a:ahLst/>
            <a:cxnLst/>
            <a:rect r="r" b="b" t="t" l="l"/>
            <a:pathLst>
              <a:path h="1587556" w="1589055">
                <a:moveTo>
                  <a:pt x="0" y="0"/>
                </a:moveTo>
                <a:lnTo>
                  <a:pt x="1589055" y="0"/>
                </a:lnTo>
                <a:lnTo>
                  <a:pt x="1589055" y="1587555"/>
                </a:lnTo>
                <a:lnTo>
                  <a:pt x="0" y="158755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A75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66025" y="4565523"/>
            <a:ext cx="3278826" cy="2700561"/>
          </a:xfrm>
          <a:custGeom>
            <a:avLst/>
            <a:gdLst/>
            <a:ahLst/>
            <a:cxnLst/>
            <a:rect r="r" b="b" t="t" l="l"/>
            <a:pathLst>
              <a:path h="2700561" w="3278826">
                <a:moveTo>
                  <a:pt x="0" y="0"/>
                </a:moveTo>
                <a:lnTo>
                  <a:pt x="3278827" y="0"/>
                </a:lnTo>
                <a:lnTo>
                  <a:pt x="3278827" y="2700560"/>
                </a:lnTo>
                <a:lnTo>
                  <a:pt x="0" y="2700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3454769" y="6640517"/>
            <a:ext cx="6601246" cy="2414205"/>
          </a:xfrm>
          <a:custGeom>
            <a:avLst/>
            <a:gdLst/>
            <a:ahLst/>
            <a:cxnLst/>
            <a:rect r="r" b="b" t="t" l="l"/>
            <a:pathLst>
              <a:path h="2414205" w="6601246">
                <a:moveTo>
                  <a:pt x="6601246" y="0"/>
                </a:moveTo>
                <a:lnTo>
                  <a:pt x="0" y="0"/>
                </a:lnTo>
                <a:lnTo>
                  <a:pt x="0" y="2414204"/>
                </a:lnTo>
                <a:lnTo>
                  <a:pt x="6601246" y="2414204"/>
                </a:lnTo>
                <a:lnTo>
                  <a:pt x="6601246" y="0"/>
                </a:lnTo>
                <a:close/>
              </a:path>
            </a:pathLst>
          </a:custGeom>
          <a:blipFill>
            <a:blip r:embed="rId4">
              <a:alphaModFix amt="9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07633" y="4167465"/>
            <a:ext cx="4248647" cy="4572908"/>
          </a:xfrm>
          <a:custGeom>
            <a:avLst/>
            <a:gdLst/>
            <a:ahLst/>
            <a:cxnLst/>
            <a:rect r="r" b="b" t="t" l="l"/>
            <a:pathLst>
              <a:path h="4572908" w="4248647">
                <a:moveTo>
                  <a:pt x="4248647" y="0"/>
                </a:moveTo>
                <a:lnTo>
                  <a:pt x="0" y="0"/>
                </a:lnTo>
                <a:lnTo>
                  <a:pt x="0" y="4572908"/>
                </a:lnTo>
                <a:lnTo>
                  <a:pt x="4248647" y="4572908"/>
                </a:lnTo>
                <a:lnTo>
                  <a:pt x="42486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22460" y="1045024"/>
            <a:ext cx="6185549" cy="1523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2"/>
              </a:lnSpc>
            </a:pPr>
            <a:r>
              <a:rPr lang="en-US" sz="5872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JAK MOŻEMY POMÓC?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3778107" y="3561244"/>
            <a:ext cx="5243973" cy="1396215"/>
            <a:chOff x="0" y="0"/>
            <a:chExt cx="1965852" cy="52341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65852" cy="523411"/>
            </a:xfrm>
            <a:custGeom>
              <a:avLst/>
              <a:gdLst/>
              <a:ahLst/>
              <a:cxnLst/>
              <a:rect r="r" b="b" t="t" l="l"/>
              <a:pathLst>
                <a:path h="523411" w="1965852">
                  <a:moveTo>
                    <a:pt x="53148" y="0"/>
                  </a:moveTo>
                  <a:lnTo>
                    <a:pt x="1912704" y="0"/>
                  </a:lnTo>
                  <a:cubicBezTo>
                    <a:pt x="1926799" y="0"/>
                    <a:pt x="1940318" y="5600"/>
                    <a:pt x="1950285" y="15567"/>
                  </a:cubicBezTo>
                  <a:cubicBezTo>
                    <a:pt x="1960253" y="25534"/>
                    <a:pt x="1965852" y="39053"/>
                    <a:pt x="1965852" y="53148"/>
                  </a:cubicBezTo>
                  <a:lnTo>
                    <a:pt x="1965852" y="470262"/>
                  </a:lnTo>
                  <a:cubicBezTo>
                    <a:pt x="1965852" y="484358"/>
                    <a:pt x="1960253" y="497877"/>
                    <a:pt x="1950285" y="507844"/>
                  </a:cubicBezTo>
                  <a:cubicBezTo>
                    <a:pt x="1940318" y="517811"/>
                    <a:pt x="1926799" y="523411"/>
                    <a:pt x="1912704" y="523411"/>
                  </a:cubicBezTo>
                  <a:lnTo>
                    <a:pt x="53148" y="523411"/>
                  </a:lnTo>
                  <a:cubicBezTo>
                    <a:pt x="39053" y="523411"/>
                    <a:pt x="25534" y="517811"/>
                    <a:pt x="15567" y="507844"/>
                  </a:cubicBezTo>
                  <a:cubicBezTo>
                    <a:pt x="5600" y="497877"/>
                    <a:pt x="0" y="484358"/>
                    <a:pt x="0" y="470262"/>
                  </a:cubicBezTo>
                  <a:lnTo>
                    <a:pt x="0" y="53148"/>
                  </a:lnTo>
                  <a:cubicBezTo>
                    <a:pt x="0" y="39053"/>
                    <a:pt x="5600" y="25534"/>
                    <a:pt x="15567" y="15567"/>
                  </a:cubicBezTo>
                  <a:cubicBezTo>
                    <a:pt x="25534" y="5600"/>
                    <a:pt x="39053" y="0"/>
                    <a:pt x="53148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965852" cy="551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78107" y="5088479"/>
            <a:ext cx="5243973" cy="827324"/>
            <a:chOff x="0" y="0"/>
            <a:chExt cx="1965852" cy="31014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65852" cy="310146"/>
            </a:xfrm>
            <a:custGeom>
              <a:avLst/>
              <a:gdLst/>
              <a:ahLst/>
              <a:cxnLst/>
              <a:rect r="r" b="b" t="t" l="l"/>
              <a:pathLst>
                <a:path h="310146" w="1965852">
                  <a:moveTo>
                    <a:pt x="53148" y="0"/>
                  </a:moveTo>
                  <a:lnTo>
                    <a:pt x="1912704" y="0"/>
                  </a:lnTo>
                  <a:cubicBezTo>
                    <a:pt x="1926799" y="0"/>
                    <a:pt x="1940318" y="5600"/>
                    <a:pt x="1950285" y="15567"/>
                  </a:cubicBezTo>
                  <a:cubicBezTo>
                    <a:pt x="1960253" y="25534"/>
                    <a:pt x="1965852" y="39053"/>
                    <a:pt x="1965852" y="53148"/>
                  </a:cubicBezTo>
                  <a:lnTo>
                    <a:pt x="1965852" y="256997"/>
                  </a:lnTo>
                  <a:cubicBezTo>
                    <a:pt x="1965852" y="271093"/>
                    <a:pt x="1960253" y="284612"/>
                    <a:pt x="1950285" y="294579"/>
                  </a:cubicBezTo>
                  <a:cubicBezTo>
                    <a:pt x="1940318" y="304546"/>
                    <a:pt x="1926799" y="310146"/>
                    <a:pt x="1912704" y="310146"/>
                  </a:cubicBezTo>
                  <a:lnTo>
                    <a:pt x="53148" y="310146"/>
                  </a:lnTo>
                  <a:cubicBezTo>
                    <a:pt x="39053" y="310146"/>
                    <a:pt x="25534" y="304546"/>
                    <a:pt x="15567" y="294579"/>
                  </a:cubicBezTo>
                  <a:cubicBezTo>
                    <a:pt x="5600" y="284612"/>
                    <a:pt x="0" y="271093"/>
                    <a:pt x="0" y="256997"/>
                  </a:cubicBezTo>
                  <a:lnTo>
                    <a:pt x="0" y="53148"/>
                  </a:lnTo>
                  <a:cubicBezTo>
                    <a:pt x="0" y="39053"/>
                    <a:pt x="5600" y="25534"/>
                    <a:pt x="15567" y="15567"/>
                  </a:cubicBezTo>
                  <a:cubicBezTo>
                    <a:pt x="25534" y="5600"/>
                    <a:pt x="39053" y="0"/>
                    <a:pt x="53148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965852" cy="3387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778107" y="6045811"/>
            <a:ext cx="3997741" cy="594706"/>
            <a:chOff x="0" y="0"/>
            <a:chExt cx="1498666" cy="22294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98666" cy="222942"/>
            </a:xfrm>
            <a:custGeom>
              <a:avLst/>
              <a:gdLst/>
              <a:ahLst/>
              <a:cxnLst/>
              <a:rect r="r" b="b" t="t" l="l"/>
              <a:pathLst>
                <a:path h="222942" w="1498666">
                  <a:moveTo>
                    <a:pt x="69717" y="0"/>
                  </a:moveTo>
                  <a:lnTo>
                    <a:pt x="1428950" y="0"/>
                  </a:lnTo>
                  <a:cubicBezTo>
                    <a:pt x="1467453" y="0"/>
                    <a:pt x="1498666" y="31213"/>
                    <a:pt x="1498666" y="69717"/>
                  </a:cubicBezTo>
                  <a:lnTo>
                    <a:pt x="1498666" y="153226"/>
                  </a:lnTo>
                  <a:cubicBezTo>
                    <a:pt x="1498666" y="191729"/>
                    <a:pt x="1467453" y="222942"/>
                    <a:pt x="1428950" y="222942"/>
                  </a:cubicBezTo>
                  <a:lnTo>
                    <a:pt x="69717" y="222942"/>
                  </a:lnTo>
                  <a:cubicBezTo>
                    <a:pt x="31213" y="222942"/>
                    <a:pt x="0" y="191729"/>
                    <a:pt x="0" y="153226"/>
                  </a:cubicBezTo>
                  <a:lnTo>
                    <a:pt x="0" y="69717"/>
                  </a:lnTo>
                  <a:cubicBezTo>
                    <a:pt x="0" y="31213"/>
                    <a:pt x="31213" y="0"/>
                    <a:pt x="69717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1498666" cy="2515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138741" y="3768637"/>
            <a:ext cx="4522704" cy="958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80"/>
              </a:lnSpc>
            </a:pPr>
            <a:r>
              <a:rPr lang="en-US" sz="1880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Unikaj plastiku jednorazowego użytku</a:t>
            </a:r>
          </a:p>
          <a:p>
            <a:pPr algn="just">
              <a:lnSpc>
                <a:spcPts val="1880"/>
              </a:lnSpc>
            </a:pPr>
          </a:p>
          <a:p>
            <a:pPr algn="just">
              <a:lnSpc>
                <a:spcPts val="1880"/>
              </a:lnSpc>
            </a:pPr>
            <a:r>
              <a:rPr lang="en-US" sz="1880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Edukuj innych</a:t>
            </a:r>
          </a:p>
          <a:p>
            <a:pPr algn="just">
              <a:lnSpc>
                <a:spcPts val="188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4138741" y="6277753"/>
            <a:ext cx="4522704" cy="25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80"/>
              </a:lnSpc>
            </a:pPr>
            <a:r>
              <a:rPr lang="en-US" sz="1880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Wspieraj fundacje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38741" y="5388875"/>
            <a:ext cx="3127284" cy="25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80"/>
              </a:lnSpc>
            </a:pPr>
            <a:r>
              <a:rPr lang="en-US" sz="1880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Recyklinguj i oszczędzaj wodę</a:t>
            </a:r>
          </a:p>
        </p:txBody>
      </p:sp>
      <p:sp>
        <p:nvSpPr>
          <p:cNvPr name="Freeform 18" id="18"/>
          <p:cNvSpPr/>
          <p:nvPr/>
        </p:nvSpPr>
        <p:spPr>
          <a:xfrm flipH="true" flipV="false" rot="1517679">
            <a:off x="7263694" y="1593036"/>
            <a:ext cx="1803917" cy="1495611"/>
          </a:xfrm>
          <a:custGeom>
            <a:avLst/>
            <a:gdLst/>
            <a:ahLst/>
            <a:cxnLst/>
            <a:rect r="r" b="b" t="t" l="l"/>
            <a:pathLst>
              <a:path h="1495611" w="1803917">
                <a:moveTo>
                  <a:pt x="1803917" y="0"/>
                </a:moveTo>
                <a:lnTo>
                  <a:pt x="0" y="0"/>
                </a:lnTo>
                <a:lnTo>
                  <a:pt x="0" y="1495611"/>
                </a:lnTo>
                <a:lnTo>
                  <a:pt x="1803917" y="1495611"/>
                </a:lnTo>
                <a:lnTo>
                  <a:pt x="180391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A75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2460" y="6086043"/>
            <a:ext cx="5325640" cy="1947691"/>
          </a:xfrm>
          <a:custGeom>
            <a:avLst/>
            <a:gdLst/>
            <a:ahLst/>
            <a:cxnLst/>
            <a:rect r="r" b="b" t="t" l="l"/>
            <a:pathLst>
              <a:path h="1947691" w="5325640">
                <a:moveTo>
                  <a:pt x="0" y="0"/>
                </a:moveTo>
                <a:lnTo>
                  <a:pt x="5325640" y="0"/>
                </a:lnTo>
                <a:lnTo>
                  <a:pt x="5325640" y="1947691"/>
                </a:lnTo>
                <a:lnTo>
                  <a:pt x="0" y="19476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5042219" y="6086043"/>
            <a:ext cx="5325640" cy="1947691"/>
          </a:xfrm>
          <a:custGeom>
            <a:avLst/>
            <a:gdLst/>
            <a:ahLst/>
            <a:cxnLst/>
            <a:rect r="r" b="b" t="t" l="l"/>
            <a:pathLst>
              <a:path h="1947691" w="5325640">
                <a:moveTo>
                  <a:pt x="5325640" y="0"/>
                </a:moveTo>
                <a:lnTo>
                  <a:pt x="0" y="0"/>
                </a:lnTo>
                <a:lnTo>
                  <a:pt x="0" y="1947691"/>
                </a:lnTo>
                <a:lnTo>
                  <a:pt x="5325640" y="1947691"/>
                </a:lnTo>
                <a:lnTo>
                  <a:pt x="5325640" y="0"/>
                </a:lnTo>
                <a:close/>
              </a:path>
            </a:pathLst>
          </a:custGeom>
          <a:blipFill>
            <a:blip r:embed="rId2">
              <a:alphaModFix amt="9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62460" y="5515956"/>
            <a:ext cx="4525635" cy="2402701"/>
          </a:xfrm>
          <a:custGeom>
            <a:avLst/>
            <a:gdLst/>
            <a:ahLst/>
            <a:cxnLst/>
            <a:rect r="r" b="b" t="t" l="l"/>
            <a:pathLst>
              <a:path h="2402701" w="4525635">
                <a:moveTo>
                  <a:pt x="0" y="0"/>
                </a:moveTo>
                <a:lnTo>
                  <a:pt x="4525635" y="0"/>
                </a:lnTo>
                <a:lnTo>
                  <a:pt x="4525635" y="2402701"/>
                </a:lnTo>
                <a:lnTo>
                  <a:pt x="0" y="2402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810827">
            <a:off x="8018344" y="1036588"/>
            <a:ext cx="2970392" cy="3033431"/>
          </a:xfrm>
          <a:custGeom>
            <a:avLst/>
            <a:gdLst/>
            <a:ahLst/>
            <a:cxnLst/>
            <a:rect r="r" b="b" t="t" l="l"/>
            <a:pathLst>
              <a:path h="3033431" w="2970392">
                <a:moveTo>
                  <a:pt x="2970393" y="0"/>
                </a:moveTo>
                <a:lnTo>
                  <a:pt x="0" y="0"/>
                </a:lnTo>
                <a:lnTo>
                  <a:pt x="0" y="3033431"/>
                </a:lnTo>
                <a:lnTo>
                  <a:pt x="2970393" y="3033431"/>
                </a:lnTo>
                <a:lnTo>
                  <a:pt x="2970393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261571" y="5457784"/>
            <a:ext cx="1578802" cy="1602105"/>
          </a:xfrm>
          <a:custGeom>
            <a:avLst/>
            <a:gdLst/>
            <a:ahLst/>
            <a:cxnLst/>
            <a:rect r="r" b="b" t="t" l="l"/>
            <a:pathLst>
              <a:path h="1602105" w="1578802">
                <a:moveTo>
                  <a:pt x="0" y="0"/>
                </a:moveTo>
                <a:lnTo>
                  <a:pt x="1578802" y="0"/>
                </a:lnTo>
                <a:lnTo>
                  <a:pt x="1578802" y="1602105"/>
                </a:lnTo>
                <a:lnTo>
                  <a:pt x="0" y="16021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73100" y="941056"/>
            <a:ext cx="4431562" cy="3487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6"/>
              </a:lnSpc>
            </a:pPr>
            <a:r>
              <a:rPr lang="en-US" sz="6806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CO BĘDZIE SIĘ DZIAŁO W NASZEJ SZKOLE?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594039" y="826756"/>
            <a:ext cx="2211115" cy="2061322"/>
            <a:chOff x="0" y="0"/>
            <a:chExt cx="864346" cy="8057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64345" cy="805790"/>
            </a:xfrm>
            <a:custGeom>
              <a:avLst/>
              <a:gdLst/>
              <a:ahLst/>
              <a:cxnLst/>
              <a:rect r="r" b="b" t="t" l="l"/>
              <a:pathLst>
                <a:path h="805790" w="864345">
                  <a:moveTo>
                    <a:pt x="432173" y="0"/>
                  </a:moveTo>
                  <a:cubicBezTo>
                    <a:pt x="193490" y="0"/>
                    <a:pt x="0" y="180382"/>
                    <a:pt x="0" y="402895"/>
                  </a:cubicBezTo>
                  <a:cubicBezTo>
                    <a:pt x="0" y="625408"/>
                    <a:pt x="193490" y="805790"/>
                    <a:pt x="432173" y="805790"/>
                  </a:cubicBezTo>
                  <a:cubicBezTo>
                    <a:pt x="670855" y="805790"/>
                    <a:pt x="864345" y="625408"/>
                    <a:pt x="864345" y="402895"/>
                  </a:cubicBezTo>
                  <a:cubicBezTo>
                    <a:pt x="864345" y="180382"/>
                    <a:pt x="670855" y="0"/>
                    <a:pt x="432173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81032" y="46968"/>
              <a:ext cx="702281" cy="6832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669385" y="3056318"/>
            <a:ext cx="2211115" cy="2061322"/>
            <a:chOff x="0" y="0"/>
            <a:chExt cx="864346" cy="80579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64345" cy="805790"/>
            </a:xfrm>
            <a:custGeom>
              <a:avLst/>
              <a:gdLst/>
              <a:ahLst/>
              <a:cxnLst/>
              <a:rect r="r" b="b" t="t" l="l"/>
              <a:pathLst>
                <a:path h="805790" w="864345">
                  <a:moveTo>
                    <a:pt x="432173" y="0"/>
                  </a:moveTo>
                  <a:cubicBezTo>
                    <a:pt x="193490" y="0"/>
                    <a:pt x="0" y="180382"/>
                    <a:pt x="0" y="402895"/>
                  </a:cubicBezTo>
                  <a:cubicBezTo>
                    <a:pt x="0" y="625408"/>
                    <a:pt x="193490" y="805790"/>
                    <a:pt x="432173" y="805790"/>
                  </a:cubicBezTo>
                  <a:cubicBezTo>
                    <a:pt x="670855" y="805790"/>
                    <a:pt x="864345" y="625408"/>
                    <a:pt x="864345" y="402895"/>
                  </a:cubicBezTo>
                  <a:cubicBezTo>
                    <a:pt x="864345" y="180382"/>
                    <a:pt x="670855" y="0"/>
                    <a:pt x="432173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81032" y="46968"/>
              <a:ext cx="702281" cy="6832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488481" y="4427123"/>
            <a:ext cx="2211115" cy="2061322"/>
            <a:chOff x="0" y="0"/>
            <a:chExt cx="864346" cy="8057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64345" cy="805790"/>
            </a:xfrm>
            <a:custGeom>
              <a:avLst/>
              <a:gdLst/>
              <a:ahLst/>
              <a:cxnLst/>
              <a:rect r="r" b="b" t="t" l="l"/>
              <a:pathLst>
                <a:path h="805790" w="864345">
                  <a:moveTo>
                    <a:pt x="432173" y="0"/>
                  </a:moveTo>
                  <a:cubicBezTo>
                    <a:pt x="193490" y="0"/>
                    <a:pt x="0" y="180382"/>
                    <a:pt x="0" y="402895"/>
                  </a:cubicBezTo>
                  <a:cubicBezTo>
                    <a:pt x="0" y="625408"/>
                    <a:pt x="193490" y="805790"/>
                    <a:pt x="432173" y="805790"/>
                  </a:cubicBezTo>
                  <a:cubicBezTo>
                    <a:pt x="670855" y="805790"/>
                    <a:pt x="864345" y="625408"/>
                    <a:pt x="864345" y="402895"/>
                  </a:cubicBezTo>
                  <a:cubicBezTo>
                    <a:pt x="864345" y="180382"/>
                    <a:pt x="670855" y="0"/>
                    <a:pt x="432173" y="0"/>
                  </a:cubicBezTo>
                  <a:close/>
                </a:path>
              </a:pathLst>
            </a:custGeom>
            <a:solidFill>
              <a:srgbClr val="4994C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81032" y="46968"/>
              <a:ext cx="702281" cy="6832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5861767" y="1246937"/>
            <a:ext cx="1675658" cy="1256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2027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Konkurs plastyczny „Podwodny świat oczami dziecka”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937113" y="3936575"/>
            <a:ext cx="1675658" cy="510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2027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Morski turniej wiedzy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725998" y="4828681"/>
            <a:ext cx="1675658" cy="1256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2027">
                <a:solidFill>
                  <a:srgbClr val="FFEEA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Projekty klasowe: Adopcja morskiego zwierzęcia</a:t>
            </a:r>
          </a:p>
        </p:txBody>
      </p:sp>
      <p:sp>
        <p:nvSpPr>
          <p:cNvPr name="Freeform 20" id="20"/>
          <p:cNvSpPr/>
          <p:nvPr/>
        </p:nvSpPr>
        <p:spPr>
          <a:xfrm flipH="true" flipV="false" rot="0">
            <a:off x="5563827" y="3251118"/>
            <a:ext cx="796806" cy="625855"/>
          </a:xfrm>
          <a:custGeom>
            <a:avLst/>
            <a:gdLst/>
            <a:ahLst/>
            <a:cxnLst/>
            <a:rect r="r" b="b" t="t" l="l"/>
            <a:pathLst>
              <a:path h="625855" w="796806">
                <a:moveTo>
                  <a:pt x="796806" y="0"/>
                </a:moveTo>
                <a:lnTo>
                  <a:pt x="0" y="0"/>
                </a:lnTo>
                <a:lnTo>
                  <a:pt x="0" y="625855"/>
                </a:lnTo>
                <a:lnTo>
                  <a:pt x="796806" y="625855"/>
                </a:lnTo>
                <a:lnTo>
                  <a:pt x="79680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DAGuwrHOq8w</dc:identifier>
  <dcterms:modified xsi:type="dcterms:W3CDTF">2011-08-01T06:04:30Z</dcterms:modified>
  <cp:revision>1</cp:revision>
  <dc:title>prezentacja dla nauczyciela morza i oceany</dc:title>
</cp:coreProperties>
</file>